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Bebas Neue" panose="020B0606020202050201" pitchFamily="34" charset="0"/>
      <p:regular r:id="rId20"/>
    </p:embeddedFont>
    <p:embeddedFont>
      <p:font typeface="Calibri" panose="020F0502020204030204" pitchFamily="34" charset="0"/>
      <p:regular r:id="rId21"/>
      <p:bold r:id="rId22"/>
      <p:italic r:id="rId23"/>
      <p:boldItalic r:id="rId24"/>
    </p:embeddedFont>
    <p:embeddedFont>
      <p:font typeface="Doppio One" panose="020B0604020202020204" charset="0"/>
      <p:regular r:id="rId25"/>
    </p:embeddedFont>
    <p:embeddedFont>
      <p:font typeface="Encode Sans" panose="020B0604020202020204" charset="0"/>
      <p:regular r:id="rId26"/>
      <p:bold r:id="rId27"/>
    </p:embeddedFont>
    <p:embeddedFont>
      <p:font typeface="Encode Sans Condensed" panose="020B0604020202020204" charset="0"/>
      <p:regular r:id="rId28"/>
      <p:bold r:id="rId29"/>
    </p:embeddedFont>
    <p:embeddedFont>
      <p:font typeface="Nunito Light" pitchFamily="2" charset="0"/>
      <p:regular r:id="rId30"/>
      <p:italic r:id="rId31"/>
    </p:embeddedFont>
    <p:embeddedFont>
      <p:font typeface="Open Sans" panose="020B0606030504020204" pitchFamily="34" charset="0"/>
      <p:regular r:id="rId32"/>
      <p:bold r:id="rId33"/>
      <p:italic r:id="rId34"/>
      <p:boldItalic r:id="rId35"/>
    </p:embeddedFont>
    <p:embeddedFont>
      <p:font typeface="PT Sans" panose="020B0503020203020204" pitchFamily="3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0323" autoAdjust="0"/>
  </p:normalViewPr>
  <p:slideViewPr>
    <p:cSldViewPr snapToGrid="0">
      <p:cViewPr varScale="1">
        <p:scale>
          <a:sx n="46" d="100"/>
          <a:sy n="46" d="100"/>
        </p:scale>
        <p:origin x="1860"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nn BINDIKA SANDOU" userId="54933fd3-f0c5-49e4-b5e5-8c27cee2554b" providerId="ADAL" clId="{86689583-CB88-4EFB-8EFE-1EAF7EAE721C}"/>
    <pc:docChg chg="custSel modSld">
      <pc:chgData name="Yann BINDIKA SANDOU" userId="54933fd3-f0c5-49e4-b5e5-8c27cee2554b" providerId="ADAL" clId="{86689583-CB88-4EFB-8EFE-1EAF7EAE721C}" dt="2023-09-19T07:48:40.490" v="88"/>
      <pc:docMkLst>
        <pc:docMk/>
      </pc:docMkLst>
      <pc:sldChg chg="modSp mod modNotesTx">
        <pc:chgData name="Yann BINDIKA SANDOU" userId="54933fd3-f0c5-49e4-b5e5-8c27cee2554b" providerId="ADAL" clId="{86689583-CB88-4EFB-8EFE-1EAF7EAE721C}" dt="2023-09-19T07:48:40.490" v="88"/>
        <pc:sldMkLst>
          <pc:docMk/>
          <pc:sldMk cId="0" sldId="267"/>
        </pc:sldMkLst>
        <pc:spChg chg="mod">
          <ac:chgData name="Yann BINDIKA SANDOU" userId="54933fd3-f0c5-49e4-b5e5-8c27cee2554b" providerId="ADAL" clId="{86689583-CB88-4EFB-8EFE-1EAF7EAE721C}" dt="2023-09-19T07:46:52.800" v="36" actId="14100"/>
          <ac:spMkLst>
            <pc:docMk/>
            <pc:sldMk cId="0" sldId="267"/>
            <ac:spMk id="243" creationId="{00000000-0000-0000-0000-000000000000}"/>
          </ac:spMkLst>
        </pc:spChg>
      </pc:sldChg>
    </pc:docChg>
  </pc:docChgLst>
</pc:chgInfo>
</file>

<file path=ppt/media/image1.png>
</file>

<file path=ppt/media/image10.png>
</file>

<file path=ppt/media/image11.jpg>
</file>

<file path=ppt/media/image12.jpg>
</file>

<file path=ppt/media/image13.png>
</file>

<file path=ppt/media/image14.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502afc7aa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502afc7a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8063666c7a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8063666c7a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0a5d1115b7_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0a5d1115b7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0a5d1115b7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20a5d1115b7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err="1">
                <a:effectLst/>
                <a:latin typeface="Calibri" panose="020F0502020204030204" pitchFamily="34" charset="0"/>
                <a:ea typeface="Calibri" panose="020F0502020204030204" pitchFamily="34" charset="0"/>
                <a:cs typeface="Calibri" panose="020F0502020204030204" pitchFamily="34" charset="0"/>
              </a:rPr>
              <a:t>Parefeu,etc</a:t>
            </a:r>
            <a:r>
              <a:rPr lang="fr-FR" sz="1800" dirty="0">
                <a:effectLst/>
                <a:latin typeface="Calibri" panose="020F0502020204030204" pitchFamily="34" charset="0"/>
                <a:ea typeface="Calibri" panose="020F0502020204030204" pitchFamily="34" charset="0"/>
                <a:cs typeface="Calibri" panose="020F0502020204030204" pitchFamily="34" charset="0"/>
              </a:rPr>
              <a:t>,:  Comment :</a:t>
            </a:r>
            <a:r>
              <a:rPr lang="fr-FR" sz="1800" dirty="0">
                <a:effectLst/>
                <a:latin typeface="Calibri" panose="020F0502020204030204" pitchFamily="34" charset="0"/>
                <a:ea typeface="Calibri" panose="020F0502020204030204" pitchFamily="34" charset="0"/>
                <a:cs typeface="Times New Roman" panose="02020603050405020304" pitchFamily="18" charset="0"/>
              </a:rPr>
              <a:t> </a:t>
            </a:r>
            <a:r>
              <a:rPr lang="fr-FR" sz="1800" dirty="0">
                <a:effectLst/>
                <a:latin typeface="Calibri" panose="020F0502020204030204" pitchFamily="34" charset="0"/>
                <a:ea typeface="Calibri" panose="020F0502020204030204" pitchFamily="34" charset="0"/>
                <a:cs typeface="Calibri" panose="020F0502020204030204" pitchFamily="34" charset="0"/>
              </a:rPr>
              <a:t>fourniture du schéma réseau au prestataire Vodolis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sz="1800" dirty="0">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effectLst/>
                <a:latin typeface="Calibri" panose="020F0502020204030204" pitchFamily="34" charset="0"/>
                <a:ea typeface="Calibri" panose="020F0502020204030204" pitchFamily="34" charset="0"/>
                <a:cs typeface="Calibri" panose="020F0502020204030204" pitchFamily="34" charset="0"/>
              </a:rPr>
              <a:t>Autocom: Mediacom</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fr-FR" sz="1800" dirty="0">
                <a:effectLst/>
                <a:latin typeface="Calibri" panose="020F0502020204030204" pitchFamily="34" charset="0"/>
                <a:ea typeface="Calibri" panose="020F0502020204030204" pitchFamily="34" charset="0"/>
                <a:cs typeface="Calibri" panose="020F0502020204030204" pitchFamily="34" charset="0"/>
              </a:rPr>
              <a:t>Copieur: AMParis</a:t>
            </a:r>
          </a:p>
          <a:p>
            <a:pPr marL="342900" lvl="0" indent="-342900">
              <a:lnSpc>
                <a:spcPct val="115000"/>
              </a:lnSpc>
              <a:buFont typeface="Wingdings" panose="05000000000000000000" pitchFamily="2" charset="2"/>
              <a:buChar char=""/>
              <a:tabLst>
                <a:tab pos="1403350" algn="l"/>
              </a:tabLst>
            </a:pPr>
            <a:r>
              <a:rPr lang="fr-FR" sz="1800" dirty="0">
                <a:effectLst/>
                <a:latin typeface="Calibri" panose="020F0502020204030204" pitchFamily="34" charset="0"/>
                <a:ea typeface="Calibri" panose="020F0502020204030204" pitchFamily="34" charset="0"/>
                <a:cs typeface="Calibri" panose="020F0502020204030204" pitchFamily="34" charset="0"/>
              </a:rPr>
              <a:t>Serveurs Nas: Par le service Informatique, en faisant la définition du niveau de sécurité, la migration des fichiers et les accès depuis les postes utilisateurs.</a:t>
            </a: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15000"/>
              </a:lnSpc>
              <a:spcAft>
                <a:spcPts val="1000"/>
              </a:spcAft>
              <a:buFont typeface="Wingdings" panose="05000000000000000000" pitchFamily="2" charset="2"/>
              <a:buChar char=""/>
              <a:tabLst>
                <a:tab pos="1403350" algn="l"/>
              </a:tabLst>
            </a:pPr>
            <a:r>
              <a:rPr lang="fr-FR" sz="1800">
                <a:effectLst/>
                <a:latin typeface="Calibri" panose="020F0502020204030204" pitchFamily="34" charset="0"/>
                <a:ea typeface="Calibri" panose="020F0502020204030204" pitchFamily="34" charset="0"/>
                <a:cs typeface="Calibri" panose="020F0502020204030204" pitchFamily="34" charset="0"/>
              </a:rPr>
              <a:t>Pourquoi :</a:t>
            </a:r>
            <a:r>
              <a:rPr lang="fr-FR" sz="1800">
                <a:effectLst/>
                <a:latin typeface="Calibri" panose="020F0502020204030204" pitchFamily="34" charset="0"/>
                <a:ea typeface="Calibri" panose="020F0502020204030204" pitchFamily="34" charset="0"/>
                <a:cs typeface="Times New Roman" panose="02020603050405020304" pitchFamily="18" charset="0"/>
              </a:rPr>
              <a:t> </a:t>
            </a:r>
            <a:r>
              <a:rPr lang="fr-FR" sz="1800">
                <a:effectLst/>
                <a:latin typeface="Calibri" panose="020F0502020204030204" pitchFamily="34" charset="0"/>
                <a:ea typeface="Calibri" panose="020F0502020204030204" pitchFamily="34" charset="0"/>
                <a:cs typeface="Calibri" panose="020F0502020204030204" pitchFamily="34" charset="0"/>
              </a:rPr>
              <a:t>Pour la sauvegarde et la facilité de gestion des fichiers</a:t>
            </a:r>
            <a:endParaRPr lang="fr-FR" sz="180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fr-FR"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0a5d1115b7_0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0a5d1115b7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0a5d1115b7_0_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20a5d1115b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1200"/>
              </a:spcBef>
              <a:spcAft>
                <a:spcPts val="1200"/>
              </a:spcAft>
              <a:buNone/>
            </a:pPr>
            <a:r>
              <a:rPr lang="en" sz="1200">
                <a:solidFill>
                  <a:schemeClr val="dk1"/>
                </a:solidFill>
              </a:rPr>
              <a:t>le temps de retour sur investissement serait de 27mois soit 2ans et 3 Mois.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0a5d1115b7_0_3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0a5d1115b7_0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8063666c7a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8063666c7a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Calibri"/>
                <a:ea typeface="Calibri"/>
                <a:cs typeface="Calibri"/>
                <a:sym typeface="Calibri"/>
              </a:rPr>
              <a:t>1=en réduisant le coût de l’exploitation de l’AD pour tout ce qui est licences, entretien du serveur,changement des utilisateurs presque toutes les semaines ce qui sera pas facile pour la gestion des utilisateur dans l’AD.</a:t>
            </a:r>
            <a:endParaRPr sz="1200">
              <a:solidFill>
                <a:schemeClr val="dk1"/>
              </a:solidFill>
              <a:latin typeface="Calibri"/>
              <a:ea typeface="Calibri"/>
              <a:cs typeface="Calibri"/>
              <a:sym typeface="Calibri"/>
            </a:endParaRPr>
          </a:p>
          <a:p>
            <a:pPr marL="0" lvl="0" indent="0" algn="l" rtl="0">
              <a:spcBef>
                <a:spcPts val="0"/>
              </a:spcBef>
              <a:spcAft>
                <a:spcPts val="0"/>
              </a:spcAft>
              <a:buNone/>
            </a:pPr>
            <a:r>
              <a:rPr lang="en" sz="1200">
                <a:solidFill>
                  <a:schemeClr val="dk1"/>
                </a:solidFill>
                <a:latin typeface="Calibri"/>
                <a:ea typeface="Calibri"/>
                <a:cs typeface="Calibri"/>
                <a:sym typeface="Calibri"/>
              </a:rPr>
              <a:t>2=contribuer à la sécurité informatique en utilisant et affectant chaque service à un Vlan pour l’isolation et limité le gros broadcast vu que nous travaillant dans le domaine de la santé et que la confidentialité des données des patients </a:t>
            </a:r>
            <a:endParaRPr sz="1200">
              <a:solidFill>
                <a:schemeClr val="dk1"/>
              </a:solidFill>
              <a:latin typeface="Calibri"/>
              <a:ea typeface="Calibri"/>
              <a:cs typeface="Calibri"/>
              <a:sym typeface="Calibri"/>
            </a:endParaRPr>
          </a:p>
          <a:p>
            <a:pPr marL="0" lvl="0" indent="0" algn="l" rtl="0">
              <a:spcBef>
                <a:spcPts val="0"/>
              </a:spcBef>
              <a:spcAft>
                <a:spcPts val="0"/>
              </a:spcAft>
              <a:buNone/>
            </a:pPr>
            <a:r>
              <a:rPr lang="en" sz="1200">
                <a:solidFill>
                  <a:schemeClr val="dk1"/>
                </a:solidFill>
                <a:latin typeface="Calibri"/>
                <a:ea typeface="Calibri"/>
                <a:cs typeface="Calibri"/>
                <a:sym typeface="Calibri"/>
              </a:rPr>
              <a:t>3=</a:t>
            </a:r>
            <a:r>
              <a:rPr lang="en" sz="1200">
                <a:solidFill>
                  <a:schemeClr val="dk1"/>
                </a:solidFill>
              </a:rPr>
              <a:t>Un wifi avec portail captif ou avec authentification Radius serait mieux pour au niveau sécuritaire au lieu d ; avoir un wifi personnel entreprise</a:t>
            </a:r>
            <a:endParaRPr sz="1200">
              <a:solidFill>
                <a:schemeClr val="dk1"/>
              </a:solidFill>
            </a:endParaRPr>
          </a:p>
          <a:p>
            <a:pPr marL="0" lvl="0" indent="0" algn="l" rtl="0">
              <a:spcBef>
                <a:spcPts val="0"/>
              </a:spcBef>
              <a:spcAft>
                <a:spcPts val="0"/>
              </a:spcAft>
              <a:buNone/>
            </a:pPr>
            <a:r>
              <a:rPr lang="en" sz="1200">
                <a:solidFill>
                  <a:schemeClr val="dk1"/>
                </a:solidFill>
                <a:latin typeface="Calibri"/>
                <a:ea typeface="Calibri"/>
                <a:cs typeface="Calibri"/>
                <a:sym typeface="Calibri"/>
              </a:rPr>
              <a:t>4=cout tres elevé 100.000euros et il marche encore donc çava</a:t>
            </a:r>
            <a:endParaRPr sz="1200">
              <a:solidFill>
                <a:schemeClr val="dk1"/>
              </a:solidFill>
              <a:latin typeface="Calibri"/>
              <a:ea typeface="Calibri"/>
              <a:cs typeface="Calibri"/>
              <a:sym typeface="Calibri"/>
            </a:endParaRPr>
          </a:p>
          <a:p>
            <a:pPr marL="0" lvl="0" indent="0" algn="l" rtl="0">
              <a:spcBef>
                <a:spcPts val="0"/>
              </a:spcBef>
              <a:spcAft>
                <a:spcPts val="0"/>
              </a:spcAft>
              <a:buNone/>
            </a:pPr>
            <a:r>
              <a:rPr lang="en" sz="1200">
                <a:solidFill>
                  <a:schemeClr val="dk1"/>
                </a:solidFill>
                <a:latin typeface="Calibri"/>
                <a:ea typeface="Calibri"/>
                <a:cs typeface="Calibri"/>
                <a:sym typeface="Calibri"/>
              </a:rPr>
              <a:t>5=1T0=2 liaison simultanés</a:t>
            </a:r>
            <a:endParaRPr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2516c3a5a6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516c3a5a6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502afc7aad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502afc7aad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02afc7aad_0_4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02afc7aad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1200"/>
              </a:spcBef>
              <a:spcAft>
                <a:spcPts val="0"/>
              </a:spcAft>
              <a:buClr>
                <a:schemeClr val="dk1"/>
              </a:buClr>
              <a:buSzPts val="1100"/>
              <a:buFont typeface="Arial"/>
              <a:buNone/>
            </a:pPr>
            <a:r>
              <a:rPr lang="en" sz="1200">
                <a:solidFill>
                  <a:schemeClr val="dk1"/>
                </a:solidFill>
              </a:rPr>
              <a:t>Alors pourquoi la remise en standard, tout simplement pour avoir un établissement conforme aux autres en termes d’administration et de maintenance des systèmes informatiques ce qui facilite grandement nos interventions sur nos sites.</a:t>
            </a:r>
            <a:endParaRPr sz="1200">
              <a:solidFill>
                <a:schemeClr val="dk1"/>
              </a:solidFill>
            </a:endParaRPr>
          </a:p>
          <a:p>
            <a:pPr marL="0" lvl="0" indent="0" algn="just" rtl="0">
              <a:lnSpc>
                <a:spcPct val="115000"/>
              </a:lnSpc>
              <a:spcBef>
                <a:spcPts val="1200"/>
              </a:spcBef>
              <a:spcAft>
                <a:spcPts val="0"/>
              </a:spcAft>
              <a:buClr>
                <a:schemeClr val="dk1"/>
              </a:buClr>
              <a:buSzPts val="1100"/>
              <a:buFont typeface="Arial"/>
              <a:buNone/>
            </a:pPr>
            <a:r>
              <a:rPr lang="en" sz="1200">
                <a:solidFill>
                  <a:schemeClr val="dk1"/>
                </a:solidFill>
              </a:rPr>
              <a:t>Après la standardisation du site nous procèderons à l’intégration du site dans l’entreprise. Lorsqu’on parle d’integration du site on ne parle pas forcément au niveau logiciel comme une interconnexion entre les différents sites par un VPN mais c’est plus large que ça, ici on parle du rachat d’un Etablissement qui est une entité business avant tout et que l’on doit intégrer dans le groupe ou dans l’entreprise.</a:t>
            </a:r>
            <a:endParaRPr sz="1200">
              <a:solidFill>
                <a:schemeClr val="dk1"/>
              </a:solidFill>
            </a:endParaRPr>
          </a:p>
          <a:p>
            <a:pPr marL="0" lvl="0" indent="0" algn="l" rtl="0">
              <a:spcBef>
                <a:spcPts val="120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0a5d1115b7_0_2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0a5d1115b7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8063666c7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8063666c7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Un Pare-feu ZyXEL ATP 200 : </a:t>
            </a:r>
            <a:r>
              <a:rPr lang="en" sz="1200">
                <a:solidFill>
                  <a:schemeClr val="dk1"/>
                </a:solidFill>
              </a:rPr>
              <a:t>Pour analyser les connexion entrante et sortante du système informatique</a:t>
            </a:r>
            <a:endParaRPr sz="1200">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Un ONT : </a:t>
            </a:r>
            <a:r>
              <a:rPr lang="en" sz="1200">
                <a:solidFill>
                  <a:schemeClr val="dk1"/>
                </a:solidFill>
              </a:rPr>
              <a:t>Pour la conversion de la fibre en Ethernet</a:t>
            </a:r>
            <a:endParaRPr sz="1200">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Un routeur FAI (Cisco 1900 Série) : </a:t>
            </a:r>
            <a:r>
              <a:rPr lang="en" sz="1200">
                <a:solidFill>
                  <a:schemeClr val="dk1"/>
                </a:solidFill>
              </a:rPr>
              <a:t>Pour la connexion Internet via la fibre</a:t>
            </a:r>
            <a:endParaRPr sz="1200">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Un Switchs ZyXEL GS1920-24HP : </a:t>
            </a:r>
            <a:r>
              <a:rPr lang="en" sz="1200">
                <a:solidFill>
                  <a:schemeClr val="dk1"/>
                </a:solidFill>
              </a:rPr>
              <a:t>Pour relier les segments du réseau informatique, gérer les Vlans et les connexion Wifi.</a:t>
            </a:r>
            <a:endParaRPr sz="1200">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Bornes Wifi</a:t>
            </a:r>
            <a:endParaRPr sz="1200" b="1">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Deux Nas (2 disques SSD en Raid par NAS) :</a:t>
            </a:r>
            <a:endParaRPr sz="1200" b="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b="1">
                <a:solidFill>
                  <a:schemeClr val="dk1"/>
                </a:solidFill>
              </a:rPr>
              <a:t>      	- </a:t>
            </a:r>
            <a:r>
              <a:rPr lang="en" sz="1200">
                <a:solidFill>
                  <a:schemeClr val="dk1"/>
                </a:solidFill>
              </a:rPr>
              <a:t>1 Nas de marque ZyXEL 326 pour les logs</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a:solidFill>
                  <a:schemeClr val="dk1"/>
                </a:solidFill>
              </a:rPr>
              <a:t>      	- 1 Nas DS218 Synology pour la sauvegarde interne des données et serveur de fichier</a:t>
            </a:r>
            <a:endParaRPr sz="1200">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Un Autocom MITEL : </a:t>
            </a:r>
            <a:r>
              <a:rPr lang="en" sz="1200">
                <a:solidFill>
                  <a:schemeClr val="dk1"/>
                </a:solidFill>
              </a:rPr>
              <a:t>Dispositif permettant de relier les postes téléphoniques interne et de distribuer les appels (internes et externes).</a:t>
            </a:r>
            <a:endParaRPr sz="1200">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Un TAMAT : </a:t>
            </a:r>
            <a:r>
              <a:rPr lang="en" sz="1200">
                <a:solidFill>
                  <a:schemeClr val="dk1"/>
                </a:solidFill>
              </a:rPr>
              <a:t>Transmission des Appels malades et des alarmes techniques à l’autocom</a:t>
            </a:r>
            <a:endParaRPr sz="1200">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Un beronet : </a:t>
            </a:r>
            <a:r>
              <a:rPr lang="en" sz="1200">
                <a:solidFill>
                  <a:schemeClr val="dk1"/>
                </a:solidFill>
              </a:rPr>
              <a:t>Une passerelle VoIP qui a pour but de faire le lien avec la téléphonie publique</a:t>
            </a:r>
            <a:endParaRPr sz="1200">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Un Automate pour les appels Malades </a:t>
            </a:r>
            <a:endParaRPr sz="1200" b="1">
              <a:solidFill>
                <a:schemeClr val="dk1"/>
              </a:solidFill>
            </a:endParaRPr>
          </a:p>
          <a:p>
            <a:pPr marL="0" lvl="0" indent="-228600" algn="l" rtl="0">
              <a:lnSpc>
                <a:spcPct val="115000"/>
              </a:lnSpc>
              <a:spcBef>
                <a:spcPts val="1200"/>
              </a:spcBef>
              <a:spcAft>
                <a:spcPts val="0"/>
              </a:spcAft>
              <a:buClr>
                <a:schemeClr val="dk1"/>
              </a:buClr>
              <a:buSzPts val="1100"/>
              <a:buFont typeface="Arial"/>
              <a:buNone/>
            </a:pPr>
            <a:r>
              <a:rPr lang="en" sz="1200">
                <a:solidFill>
                  <a:schemeClr val="dk1"/>
                </a:solidFill>
              </a:rPr>
              <a:t>-</a:t>
            </a:r>
            <a:r>
              <a:rPr lang="en" sz="700">
                <a:solidFill>
                  <a:schemeClr val="dk1"/>
                </a:solidFill>
              </a:rPr>
              <a:t>          </a:t>
            </a:r>
            <a:r>
              <a:rPr lang="en" sz="1200" b="1">
                <a:solidFill>
                  <a:schemeClr val="dk1"/>
                </a:solidFill>
              </a:rPr>
              <a:t>Des serveurs :</a:t>
            </a:r>
            <a:endParaRPr sz="1200" b="1">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b="1">
                <a:solidFill>
                  <a:schemeClr val="dk1"/>
                </a:solidFill>
              </a:rPr>
              <a:t>      	- Un serveur d’application :</a:t>
            </a:r>
            <a:r>
              <a:rPr lang="en" sz="1200">
                <a:solidFill>
                  <a:schemeClr val="dk1"/>
                </a:solidFill>
              </a:rPr>
              <a:t> TITAN (logiciel de gestion l’Ehpad) sous Windows 10</a:t>
            </a:r>
            <a:endParaRPr sz="120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en" sz="1200" b="1">
                <a:solidFill>
                  <a:schemeClr val="dk1"/>
                </a:solidFill>
              </a:rPr>
              <a:t>      	- Un serveur de Traçabilité : </a:t>
            </a:r>
            <a:r>
              <a:rPr lang="en" sz="1200">
                <a:solidFill>
                  <a:schemeClr val="dk1"/>
                </a:solidFill>
              </a:rPr>
              <a:t>Pour le suivi des temps de réactions au système d’appel malade sous Windows 10</a:t>
            </a:r>
            <a:endParaRPr sz="1200">
              <a:solidFill>
                <a:schemeClr val="dk1"/>
              </a:solidFill>
            </a:endParaRPr>
          </a:p>
          <a:p>
            <a:pPr marL="0" lvl="0" indent="0" algn="l" rtl="0">
              <a:spcBef>
                <a:spcPts val="1200"/>
              </a:spcBef>
              <a:spcAft>
                <a:spcPts val="0"/>
              </a:spcAft>
              <a:buNone/>
            </a:pPr>
            <a:r>
              <a:rPr lang="en" sz="1200" b="1">
                <a:solidFill>
                  <a:schemeClr val="dk1"/>
                </a:solidFill>
                <a:latin typeface="Calibri"/>
                <a:ea typeface="Calibri"/>
                <a:cs typeface="Calibri"/>
                <a:sym typeface="Calibri"/>
              </a:rPr>
              <a:t>          	-</a:t>
            </a: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Un server hôte de virtualisation</a:t>
            </a:r>
            <a:r>
              <a:rPr lang="en" sz="1200">
                <a:solidFill>
                  <a:schemeClr val="dk1"/>
                </a:solidFill>
                <a:latin typeface="Calibri"/>
                <a:ea typeface="Calibri"/>
                <a:cs typeface="Calibri"/>
                <a:sym typeface="Calibri"/>
              </a:rPr>
              <a:t> : qui contient un Hyper-V Windows server 2012 R2 Standard, le serveur d’application et de traçabilité</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28063666c7a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8063666c7a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Pare-feu ZyXEL ATP 200 : </a:t>
            </a:r>
            <a:r>
              <a:rPr lang="en" sz="1200">
                <a:solidFill>
                  <a:schemeClr val="dk1"/>
                </a:solidFill>
              </a:rPr>
              <a:t>Pour analyser les connexion entrante et sortante du système informatique</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ONT : </a:t>
            </a:r>
            <a:r>
              <a:rPr lang="en" sz="1200">
                <a:solidFill>
                  <a:schemeClr val="dk1"/>
                </a:solidFill>
              </a:rPr>
              <a:t>Pour la conversion de la fibre en Ethernet</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routeur FAI (Cisco 1900 Série) : </a:t>
            </a:r>
            <a:r>
              <a:rPr lang="en" sz="1200">
                <a:solidFill>
                  <a:schemeClr val="dk1"/>
                </a:solidFill>
              </a:rPr>
              <a:t>Pour la connexion Internet via la fibre</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Switchs ZyXEL GS1920-24HP : </a:t>
            </a:r>
            <a:r>
              <a:rPr lang="en" sz="1200">
                <a:solidFill>
                  <a:schemeClr val="dk1"/>
                </a:solidFill>
              </a:rPr>
              <a:t>Pour relier les segments du réseau informatique, gérer les Vlans et les connexion Wifi.</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Bornes Wifi</a:t>
            </a:r>
            <a:endParaRPr sz="1200" b="1">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Deux Nas (2 disques SSD en Raid par NAS) :</a:t>
            </a:r>
            <a:endParaRPr sz="1200" b="1">
              <a:solidFill>
                <a:schemeClr val="dk1"/>
              </a:solidFill>
            </a:endParaRPr>
          </a:p>
          <a:p>
            <a:pPr marL="0" lvl="0" indent="0" algn="l" rtl="0">
              <a:lnSpc>
                <a:spcPct val="115000"/>
              </a:lnSpc>
              <a:spcBef>
                <a:spcPts val="1200"/>
              </a:spcBef>
              <a:spcAft>
                <a:spcPts val="0"/>
              </a:spcAft>
              <a:buNone/>
            </a:pPr>
            <a:r>
              <a:rPr lang="en" sz="1200" b="1">
                <a:solidFill>
                  <a:schemeClr val="dk1"/>
                </a:solidFill>
              </a:rPr>
              <a:t>      	- </a:t>
            </a:r>
            <a:r>
              <a:rPr lang="en" sz="1200">
                <a:solidFill>
                  <a:schemeClr val="dk1"/>
                </a:solidFill>
              </a:rPr>
              <a:t>1 Nas de marque ZyXEL 326 pour les logs</a:t>
            </a:r>
            <a:endParaRPr sz="1200">
              <a:solidFill>
                <a:schemeClr val="dk1"/>
              </a:solidFill>
            </a:endParaRPr>
          </a:p>
          <a:p>
            <a:pPr marL="0" lvl="0" indent="0" algn="l" rtl="0">
              <a:lnSpc>
                <a:spcPct val="115000"/>
              </a:lnSpc>
              <a:spcBef>
                <a:spcPts val="1200"/>
              </a:spcBef>
              <a:spcAft>
                <a:spcPts val="0"/>
              </a:spcAft>
              <a:buNone/>
            </a:pPr>
            <a:r>
              <a:rPr lang="en" sz="1200">
                <a:solidFill>
                  <a:schemeClr val="dk1"/>
                </a:solidFill>
              </a:rPr>
              <a:t>      	- 1 Nas DS218 Synology pour la sauvegarde interne des données et serveur de fichier</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Autocom MITEL : </a:t>
            </a:r>
            <a:r>
              <a:rPr lang="en" sz="1200">
                <a:solidFill>
                  <a:schemeClr val="dk1"/>
                </a:solidFill>
              </a:rPr>
              <a:t>Dispositif permettant de relier les postes téléphoniques interne et de distribuer les appels (internes et externes).</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TAMAT : </a:t>
            </a:r>
            <a:r>
              <a:rPr lang="en" sz="1200">
                <a:solidFill>
                  <a:schemeClr val="dk1"/>
                </a:solidFill>
              </a:rPr>
              <a:t>Transmission des Appels malades et des alarmes techniques à l’autocom</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beronet : </a:t>
            </a:r>
            <a:r>
              <a:rPr lang="en" sz="1200">
                <a:solidFill>
                  <a:schemeClr val="dk1"/>
                </a:solidFill>
              </a:rPr>
              <a:t>Une passerelle VoIP qui a pour but de faire le lien avec la téléphonie publique</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Automate pour les appels Malades </a:t>
            </a:r>
            <a:endParaRPr sz="1200" b="1">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Des serveurs :</a:t>
            </a:r>
            <a:endParaRPr sz="1200" b="1">
              <a:solidFill>
                <a:schemeClr val="dk1"/>
              </a:solidFill>
            </a:endParaRPr>
          </a:p>
          <a:p>
            <a:pPr marL="0" lvl="0" indent="0" algn="l" rtl="0">
              <a:lnSpc>
                <a:spcPct val="115000"/>
              </a:lnSpc>
              <a:spcBef>
                <a:spcPts val="1200"/>
              </a:spcBef>
              <a:spcAft>
                <a:spcPts val="0"/>
              </a:spcAft>
              <a:buNone/>
            </a:pPr>
            <a:r>
              <a:rPr lang="en" sz="1200" b="1">
                <a:solidFill>
                  <a:schemeClr val="dk1"/>
                </a:solidFill>
              </a:rPr>
              <a:t>      	- Un serveur d’application :</a:t>
            </a:r>
            <a:r>
              <a:rPr lang="en" sz="1200">
                <a:solidFill>
                  <a:schemeClr val="dk1"/>
                </a:solidFill>
              </a:rPr>
              <a:t> TITAN (logiciel de gestion l’Ehpad) sous Windows 10</a:t>
            </a:r>
            <a:endParaRPr sz="1200">
              <a:solidFill>
                <a:schemeClr val="dk1"/>
              </a:solidFill>
            </a:endParaRPr>
          </a:p>
          <a:p>
            <a:pPr marL="0" lvl="0" indent="0" algn="l" rtl="0">
              <a:lnSpc>
                <a:spcPct val="115000"/>
              </a:lnSpc>
              <a:spcBef>
                <a:spcPts val="1200"/>
              </a:spcBef>
              <a:spcAft>
                <a:spcPts val="0"/>
              </a:spcAft>
              <a:buNone/>
            </a:pPr>
            <a:r>
              <a:rPr lang="en" sz="1200" b="1">
                <a:solidFill>
                  <a:schemeClr val="dk1"/>
                </a:solidFill>
              </a:rPr>
              <a:t>      	- Un serveur de Traçabilité : </a:t>
            </a:r>
            <a:r>
              <a:rPr lang="en" sz="1200">
                <a:solidFill>
                  <a:schemeClr val="dk1"/>
                </a:solidFill>
              </a:rPr>
              <a:t>Pour le suivi des temps de réactions au système d’appel malade sous Windows 10</a:t>
            </a:r>
            <a:endParaRPr sz="1200">
              <a:solidFill>
                <a:schemeClr val="dk1"/>
              </a:solidFill>
            </a:endParaRPr>
          </a:p>
          <a:p>
            <a:pPr marL="0" lvl="0" indent="0" algn="l" rtl="0">
              <a:spcBef>
                <a:spcPts val="1200"/>
              </a:spcBef>
              <a:spcAft>
                <a:spcPts val="0"/>
              </a:spcAft>
              <a:buNone/>
            </a:pPr>
            <a:r>
              <a:rPr lang="en" sz="1200" b="1">
                <a:solidFill>
                  <a:schemeClr val="dk1"/>
                </a:solidFill>
                <a:latin typeface="Calibri"/>
                <a:ea typeface="Calibri"/>
                <a:cs typeface="Calibri"/>
                <a:sym typeface="Calibri"/>
              </a:rPr>
              <a:t>          	-</a:t>
            </a: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Un server hôte de virtualisation</a:t>
            </a:r>
            <a:r>
              <a:rPr lang="en" sz="1200">
                <a:solidFill>
                  <a:schemeClr val="dk1"/>
                </a:solidFill>
                <a:latin typeface="Calibri"/>
                <a:ea typeface="Calibri"/>
                <a:cs typeface="Calibri"/>
                <a:sym typeface="Calibri"/>
              </a:rPr>
              <a:t> : qui contient un Hyper-V Windows server 2012 R2 Standard, le serveur d’application et de traçabilité</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8063666c7a_0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8063666c7a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Pare-feu ZyXEL ATP 200 : </a:t>
            </a:r>
            <a:r>
              <a:rPr lang="en" sz="1200">
                <a:solidFill>
                  <a:schemeClr val="dk1"/>
                </a:solidFill>
              </a:rPr>
              <a:t>Pour analyser les connexion entrante et sortante du système informatique</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ONT : </a:t>
            </a:r>
            <a:r>
              <a:rPr lang="en" sz="1200">
                <a:solidFill>
                  <a:schemeClr val="dk1"/>
                </a:solidFill>
              </a:rPr>
              <a:t>Pour la conversion de la fibre en Ethernet</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routeur FAI (Cisco 1900 Série) : </a:t>
            </a:r>
            <a:r>
              <a:rPr lang="en" sz="1200">
                <a:solidFill>
                  <a:schemeClr val="dk1"/>
                </a:solidFill>
              </a:rPr>
              <a:t>Pour la connexion Internet via la fibre</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Switchs ZyXEL GS1920-24HP : </a:t>
            </a:r>
            <a:r>
              <a:rPr lang="en" sz="1200">
                <a:solidFill>
                  <a:schemeClr val="dk1"/>
                </a:solidFill>
              </a:rPr>
              <a:t>Pour relier les segments du réseau informatique, gérer les Vlans et les connexion Wifi.</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Bornes Wifi</a:t>
            </a:r>
            <a:endParaRPr sz="1200" b="1">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Deux Nas (2 disques SSD en Raid par NAS) :</a:t>
            </a:r>
            <a:endParaRPr sz="1200" b="1">
              <a:solidFill>
                <a:schemeClr val="dk1"/>
              </a:solidFill>
            </a:endParaRPr>
          </a:p>
          <a:p>
            <a:pPr marL="0" lvl="0" indent="0" algn="l" rtl="0">
              <a:lnSpc>
                <a:spcPct val="115000"/>
              </a:lnSpc>
              <a:spcBef>
                <a:spcPts val="1200"/>
              </a:spcBef>
              <a:spcAft>
                <a:spcPts val="0"/>
              </a:spcAft>
              <a:buNone/>
            </a:pPr>
            <a:r>
              <a:rPr lang="en" sz="1200" b="1">
                <a:solidFill>
                  <a:schemeClr val="dk1"/>
                </a:solidFill>
              </a:rPr>
              <a:t>      	- </a:t>
            </a:r>
            <a:r>
              <a:rPr lang="en" sz="1200">
                <a:solidFill>
                  <a:schemeClr val="dk1"/>
                </a:solidFill>
              </a:rPr>
              <a:t>1 Nas de marque ZyXEL 326 pour les logs</a:t>
            </a:r>
            <a:endParaRPr sz="1200">
              <a:solidFill>
                <a:schemeClr val="dk1"/>
              </a:solidFill>
            </a:endParaRPr>
          </a:p>
          <a:p>
            <a:pPr marL="0" lvl="0" indent="0" algn="l" rtl="0">
              <a:lnSpc>
                <a:spcPct val="115000"/>
              </a:lnSpc>
              <a:spcBef>
                <a:spcPts val="1200"/>
              </a:spcBef>
              <a:spcAft>
                <a:spcPts val="0"/>
              </a:spcAft>
              <a:buNone/>
            </a:pPr>
            <a:r>
              <a:rPr lang="en" sz="1200">
                <a:solidFill>
                  <a:schemeClr val="dk1"/>
                </a:solidFill>
              </a:rPr>
              <a:t>      	- 1 Nas DS218 Synology pour la sauvegarde interne des données et serveur de fichier</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Autocom MITEL : </a:t>
            </a:r>
            <a:r>
              <a:rPr lang="en" sz="1200">
                <a:solidFill>
                  <a:schemeClr val="dk1"/>
                </a:solidFill>
              </a:rPr>
              <a:t>Dispositif permettant de relier les postes téléphoniques interne et de distribuer les appels (internes et externes).</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TAMAT : </a:t>
            </a:r>
            <a:r>
              <a:rPr lang="en" sz="1200">
                <a:solidFill>
                  <a:schemeClr val="dk1"/>
                </a:solidFill>
              </a:rPr>
              <a:t>Transmission des Appels malades et des alarmes techniques à l’autocom</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beronet : </a:t>
            </a:r>
            <a:r>
              <a:rPr lang="en" sz="1200">
                <a:solidFill>
                  <a:schemeClr val="dk1"/>
                </a:solidFill>
              </a:rPr>
              <a:t>Une passerelle VoIP qui a pour but de faire le lien avec la téléphonie publique</a:t>
            </a:r>
            <a:endParaRPr sz="1200">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Un Automate pour les appels Malades </a:t>
            </a:r>
            <a:endParaRPr sz="1200" b="1">
              <a:solidFill>
                <a:schemeClr val="dk1"/>
              </a:solidFill>
            </a:endParaRPr>
          </a:p>
          <a:p>
            <a:pPr marL="0" lvl="0" indent="-228600" algn="l" rtl="0">
              <a:lnSpc>
                <a:spcPct val="115000"/>
              </a:lnSpc>
              <a:spcBef>
                <a:spcPts val="1200"/>
              </a:spcBef>
              <a:spcAft>
                <a:spcPts val="0"/>
              </a:spcAft>
              <a:buNone/>
            </a:pPr>
            <a:r>
              <a:rPr lang="en" sz="1200">
                <a:solidFill>
                  <a:schemeClr val="dk1"/>
                </a:solidFill>
              </a:rPr>
              <a:t>-</a:t>
            </a:r>
            <a:r>
              <a:rPr lang="en" sz="700">
                <a:solidFill>
                  <a:schemeClr val="dk1"/>
                </a:solidFill>
              </a:rPr>
              <a:t>          </a:t>
            </a:r>
            <a:r>
              <a:rPr lang="en" sz="1200" b="1">
                <a:solidFill>
                  <a:schemeClr val="dk1"/>
                </a:solidFill>
              </a:rPr>
              <a:t>Des serveurs :</a:t>
            </a:r>
            <a:endParaRPr sz="1200" b="1">
              <a:solidFill>
                <a:schemeClr val="dk1"/>
              </a:solidFill>
            </a:endParaRPr>
          </a:p>
          <a:p>
            <a:pPr marL="0" lvl="0" indent="0" algn="l" rtl="0">
              <a:lnSpc>
                <a:spcPct val="115000"/>
              </a:lnSpc>
              <a:spcBef>
                <a:spcPts val="1200"/>
              </a:spcBef>
              <a:spcAft>
                <a:spcPts val="0"/>
              </a:spcAft>
              <a:buNone/>
            </a:pPr>
            <a:r>
              <a:rPr lang="en" sz="1200" b="1">
                <a:solidFill>
                  <a:schemeClr val="dk1"/>
                </a:solidFill>
              </a:rPr>
              <a:t>      	- Un serveur d’application :</a:t>
            </a:r>
            <a:r>
              <a:rPr lang="en" sz="1200">
                <a:solidFill>
                  <a:schemeClr val="dk1"/>
                </a:solidFill>
              </a:rPr>
              <a:t> TITAN (logiciel de gestion l’Ehpad) sous Windows 10</a:t>
            </a:r>
            <a:endParaRPr sz="1200">
              <a:solidFill>
                <a:schemeClr val="dk1"/>
              </a:solidFill>
            </a:endParaRPr>
          </a:p>
          <a:p>
            <a:pPr marL="0" lvl="0" indent="0" algn="l" rtl="0">
              <a:lnSpc>
                <a:spcPct val="115000"/>
              </a:lnSpc>
              <a:spcBef>
                <a:spcPts val="1200"/>
              </a:spcBef>
              <a:spcAft>
                <a:spcPts val="0"/>
              </a:spcAft>
              <a:buNone/>
            </a:pPr>
            <a:r>
              <a:rPr lang="en" sz="1200" b="1">
                <a:solidFill>
                  <a:schemeClr val="dk1"/>
                </a:solidFill>
              </a:rPr>
              <a:t>      	- Un serveur de Traçabilité : </a:t>
            </a:r>
            <a:r>
              <a:rPr lang="en" sz="1200">
                <a:solidFill>
                  <a:schemeClr val="dk1"/>
                </a:solidFill>
              </a:rPr>
              <a:t>Pour le suivi des temps de réactions au système d’appel malade sous Windows 10</a:t>
            </a:r>
            <a:endParaRPr sz="1200">
              <a:solidFill>
                <a:schemeClr val="dk1"/>
              </a:solidFill>
            </a:endParaRPr>
          </a:p>
          <a:p>
            <a:pPr marL="0" lvl="0" indent="0" algn="l" rtl="0">
              <a:spcBef>
                <a:spcPts val="1200"/>
              </a:spcBef>
              <a:spcAft>
                <a:spcPts val="0"/>
              </a:spcAft>
              <a:buNone/>
            </a:pPr>
            <a:r>
              <a:rPr lang="en" sz="1200" b="1">
                <a:solidFill>
                  <a:schemeClr val="dk1"/>
                </a:solidFill>
                <a:latin typeface="Calibri"/>
                <a:ea typeface="Calibri"/>
                <a:cs typeface="Calibri"/>
                <a:sym typeface="Calibri"/>
              </a:rPr>
              <a:t>          	-</a:t>
            </a:r>
            <a:r>
              <a:rPr lang="en" sz="1200">
                <a:solidFill>
                  <a:schemeClr val="dk1"/>
                </a:solidFill>
                <a:latin typeface="Calibri"/>
                <a:ea typeface="Calibri"/>
                <a:cs typeface="Calibri"/>
                <a:sym typeface="Calibri"/>
              </a:rPr>
              <a:t> </a:t>
            </a:r>
            <a:r>
              <a:rPr lang="en" sz="1200" b="1">
                <a:solidFill>
                  <a:schemeClr val="dk1"/>
                </a:solidFill>
                <a:latin typeface="Calibri"/>
                <a:ea typeface="Calibri"/>
                <a:cs typeface="Calibri"/>
                <a:sym typeface="Calibri"/>
              </a:rPr>
              <a:t>Un server hôte de virtualisation</a:t>
            </a:r>
            <a:r>
              <a:rPr lang="en" sz="1200">
                <a:solidFill>
                  <a:schemeClr val="dk1"/>
                </a:solidFill>
                <a:latin typeface="Calibri"/>
                <a:ea typeface="Calibri"/>
                <a:cs typeface="Calibri"/>
                <a:sym typeface="Calibri"/>
              </a:rPr>
              <a:t> : qui contient un Hyper-V Windows server 2012 R2 Standard, le serveur d’application et de traçabilité</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8063666c7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8063666c7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8063666c7a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8063666c7a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28000"/>
          </a:blip>
          <a:srcRect l="3955" t="33705" r="57710" b="5922"/>
          <a:stretch/>
        </p:blipFill>
        <p:spPr>
          <a:xfrm>
            <a:off x="0" y="2133600"/>
            <a:ext cx="3505200" cy="3105151"/>
          </a:xfrm>
          <a:prstGeom prst="rect">
            <a:avLst/>
          </a:prstGeom>
          <a:noFill/>
          <a:ln>
            <a:noFill/>
          </a:ln>
        </p:spPr>
      </p:pic>
      <p:pic>
        <p:nvPicPr>
          <p:cNvPr id="10" name="Google Shape;10;p2"/>
          <p:cNvPicPr preferRelativeResize="0"/>
          <p:nvPr/>
        </p:nvPicPr>
        <p:blipFill rotWithShape="1">
          <a:blip r:embed="rId2">
            <a:alphaModFix amt="28000"/>
          </a:blip>
          <a:srcRect l="40405" t="33702" r="30010" b="6752"/>
          <a:stretch/>
        </p:blipFill>
        <p:spPr>
          <a:xfrm>
            <a:off x="6438900" y="2176200"/>
            <a:ext cx="2705098" cy="3062551"/>
          </a:xfrm>
          <a:prstGeom prst="rect">
            <a:avLst/>
          </a:prstGeom>
          <a:noFill/>
          <a:ln>
            <a:noFill/>
          </a:ln>
        </p:spPr>
      </p:pic>
      <p:sp>
        <p:nvSpPr>
          <p:cNvPr id="11" name="Google Shape;11;p2"/>
          <p:cNvSpPr txBox="1">
            <a:spLocks noGrp="1"/>
          </p:cNvSpPr>
          <p:nvPr>
            <p:ph type="ctrTitle"/>
          </p:nvPr>
        </p:nvSpPr>
        <p:spPr>
          <a:xfrm>
            <a:off x="1473525" y="2562750"/>
            <a:ext cx="6196800" cy="1512600"/>
          </a:xfrm>
          <a:prstGeom prst="rect">
            <a:avLst/>
          </a:prstGeom>
          <a:solidFill>
            <a:schemeClr val="dk2"/>
          </a:solidFill>
        </p:spPr>
        <p:txBody>
          <a:bodyPr spcFirstLastPara="1" wrap="square" lIns="91425" tIns="91425" rIns="91425" bIns="91425" anchor="b" anchorCtr="0">
            <a:noAutofit/>
          </a:bodyPr>
          <a:lstStyle>
            <a:lvl1pPr lvl="0" algn="ctr">
              <a:spcBef>
                <a:spcPts val="0"/>
              </a:spcBef>
              <a:spcAft>
                <a:spcPts val="0"/>
              </a:spcAft>
              <a:buSzPts val="5200"/>
              <a:buNone/>
              <a:defRPr sz="4200">
                <a:latin typeface="Doppio One"/>
                <a:ea typeface="Doppio One"/>
                <a:cs typeface="Doppio One"/>
                <a:sym typeface="Doppio On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1473675" y="4056400"/>
            <a:ext cx="6196800" cy="528000"/>
          </a:xfrm>
          <a:prstGeom prst="rect">
            <a:avLst/>
          </a:prstGeom>
          <a:solidFill>
            <a:schemeClr val="dk2"/>
          </a:solidFill>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600">
                <a:solidFill>
                  <a:schemeClr val="dk1"/>
                </a:solidFill>
                <a:latin typeface="Encode Sans Condensed"/>
                <a:ea typeface="Encode Sans Condensed"/>
                <a:cs typeface="Encode Sans Condensed"/>
                <a:sym typeface="Encode Sans Condense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a:spLocks noGrp="1"/>
          </p:cNvSpPr>
          <p:nvPr>
            <p:ph type="pic" idx="2"/>
          </p:nvPr>
        </p:nvSpPr>
        <p:spPr>
          <a:xfrm>
            <a:off x="0" y="0"/>
            <a:ext cx="9144000" cy="21762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55"/>
        <p:cNvGrpSpPr/>
        <p:nvPr/>
      </p:nvGrpSpPr>
      <p:grpSpPr>
        <a:xfrm>
          <a:off x="0" y="0"/>
          <a:ext cx="0" cy="0"/>
          <a:chOff x="0" y="0"/>
          <a:chExt cx="0" cy="0"/>
        </a:xfrm>
      </p:grpSpPr>
      <p:pic>
        <p:nvPicPr>
          <p:cNvPr id="56" name="Google Shape;56;p11"/>
          <p:cNvPicPr preferRelativeResize="0"/>
          <p:nvPr/>
        </p:nvPicPr>
        <p:blipFill rotWithShape="1">
          <a:blip r:embed="rId2">
            <a:alphaModFix amt="28000"/>
          </a:blip>
          <a:srcRect l="5619" t="33705" r="56047" b="5922"/>
          <a:stretch/>
        </p:blipFill>
        <p:spPr>
          <a:xfrm flipH="1">
            <a:off x="5638798" y="2133600"/>
            <a:ext cx="3505200" cy="3105151"/>
          </a:xfrm>
          <a:prstGeom prst="rect">
            <a:avLst/>
          </a:prstGeom>
          <a:noFill/>
          <a:ln>
            <a:noFill/>
          </a:ln>
        </p:spPr>
      </p:pic>
      <p:pic>
        <p:nvPicPr>
          <p:cNvPr id="57" name="Google Shape;57;p11"/>
          <p:cNvPicPr preferRelativeResize="0"/>
          <p:nvPr/>
        </p:nvPicPr>
        <p:blipFill rotWithShape="1">
          <a:blip r:embed="rId2">
            <a:alphaModFix amt="28000"/>
          </a:blip>
          <a:srcRect l="42908" t="33702" r="27507" b="6752"/>
          <a:stretch/>
        </p:blipFill>
        <p:spPr>
          <a:xfrm flipH="1">
            <a:off x="0" y="2176200"/>
            <a:ext cx="2705098" cy="3062551"/>
          </a:xfrm>
          <a:prstGeom prst="rect">
            <a:avLst/>
          </a:prstGeom>
          <a:noFill/>
          <a:ln>
            <a:noFill/>
          </a:ln>
        </p:spPr>
      </p:pic>
      <p:sp>
        <p:nvSpPr>
          <p:cNvPr id="58" name="Google Shape;58;p11"/>
          <p:cNvSpPr txBox="1">
            <a:spLocks noGrp="1"/>
          </p:cNvSpPr>
          <p:nvPr>
            <p:ph type="title" hasCustomPrompt="1"/>
          </p:nvPr>
        </p:nvSpPr>
        <p:spPr>
          <a:xfrm>
            <a:off x="1284000" y="2628900"/>
            <a:ext cx="6576000" cy="138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9600"/>
              <a:buNone/>
              <a:defRPr sz="6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59" name="Google Shape;59;p11"/>
          <p:cNvSpPr txBox="1">
            <a:spLocks noGrp="1"/>
          </p:cNvSpPr>
          <p:nvPr>
            <p:ph type="subTitle" idx="1"/>
          </p:nvPr>
        </p:nvSpPr>
        <p:spPr>
          <a:xfrm>
            <a:off x="1284000" y="4006725"/>
            <a:ext cx="6576000" cy="497100"/>
          </a:xfrm>
          <a:prstGeom prst="rect">
            <a:avLst/>
          </a:prstGeom>
          <a:solidFill>
            <a:schemeClr val="dk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0" name="Google Shape;60;p11"/>
          <p:cNvSpPr>
            <a:spLocks noGrp="1"/>
          </p:cNvSpPr>
          <p:nvPr>
            <p:ph type="pic" idx="2"/>
          </p:nvPr>
        </p:nvSpPr>
        <p:spPr>
          <a:xfrm>
            <a:off x="0" y="0"/>
            <a:ext cx="9144000" cy="21762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lt1"/>
        </a:solidFill>
        <a:effectLst/>
      </p:bgPr>
    </p:bg>
    <p:spTree>
      <p:nvGrpSpPr>
        <p:cNvPr id="1" name="Shape 62"/>
        <p:cNvGrpSpPr/>
        <p:nvPr/>
      </p:nvGrpSpPr>
      <p:grpSpPr>
        <a:xfrm>
          <a:off x="0" y="0"/>
          <a:ext cx="0" cy="0"/>
          <a:chOff x="0" y="0"/>
          <a:chExt cx="0" cy="0"/>
        </a:xfrm>
      </p:grpSpPr>
      <p:pic>
        <p:nvPicPr>
          <p:cNvPr id="63" name="Google Shape;63;p13"/>
          <p:cNvPicPr preferRelativeResize="0"/>
          <p:nvPr/>
        </p:nvPicPr>
        <p:blipFill rotWithShape="1">
          <a:blip r:embed="rId2">
            <a:alphaModFix amt="28000"/>
          </a:blip>
          <a:srcRect r="832" b="3400"/>
          <a:stretch/>
        </p:blipFill>
        <p:spPr>
          <a:xfrm>
            <a:off x="-100" y="-9525"/>
            <a:ext cx="9144000" cy="5143500"/>
          </a:xfrm>
          <a:prstGeom prst="rect">
            <a:avLst/>
          </a:prstGeom>
          <a:noFill/>
          <a:ln>
            <a:noFill/>
          </a:ln>
        </p:spPr>
      </p:pic>
      <p:sp>
        <p:nvSpPr>
          <p:cNvPr id="64" name="Google Shape;64;p13"/>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 name="Google Shape;66;p13"/>
          <p:cNvSpPr txBox="1">
            <a:spLocks noGrp="1"/>
          </p:cNvSpPr>
          <p:nvPr>
            <p:ph type="title" idx="2" hasCustomPrompt="1"/>
          </p:nvPr>
        </p:nvSpPr>
        <p:spPr>
          <a:xfrm>
            <a:off x="1618650" y="16332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a:spLocks noGrp="1"/>
          </p:cNvSpPr>
          <p:nvPr>
            <p:ph type="title" idx="3" hasCustomPrompt="1"/>
          </p:nvPr>
        </p:nvSpPr>
        <p:spPr>
          <a:xfrm>
            <a:off x="1618650" y="30666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a:spLocks noGrp="1"/>
          </p:cNvSpPr>
          <p:nvPr>
            <p:ph type="title" idx="4" hasCustomPrompt="1"/>
          </p:nvPr>
        </p:nvSpPr>
        <p:spPr>
          <a:xfrm>
            <a:off x="4204650" y="16332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title" idx="5" hasCustomPrompt="1"/>
          </p:nvPr>
        </p:nvSpPr>
        <p:spPr>
          <a:xfrm>
            <a:off x="4204650" y="30666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6" hasCustomPrompt="1"/>
          </p:nvPr>
        </p:nvSpPr>
        <p:spPr>
          <a:xfrm>
            <a:off x="6790650" y="1633283"/>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title" idx="7" hasCustomPrompt="1"/>
          </p:nvPr>
        </p:nvSpPr>
        <p:spPr>
          <a:xfrm>
            <a:off x="6790650" y="3066691"/>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a:spLocks noGrp="1"/>
          </p:cNvSpPr>
          <p:nvPr>
            <p:ph type="subTitle" idx="1"/>
          </p:nvPr>
        </p:nvSpPr>
        <p:spPr>
          <a:xfrm>
            <a:off x="720000" y="2187625"/>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3" name="Google Shape;73;p13"/>
          <p:cNvSpPr txBox="1">
            <a:spLocks noGrp="1"/>
          </p:cNvSpPr>
          <p:nvPr>
            <p:ph type="subTitle" idx="8"/>
          </p:nvPr>
        </p:nvSpPr>
        <p:spPr>
          <a:xfrm>
            <a:off x="3306000" y="2187625"/>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4" name="Google Shape;74;p13"/>
          <p:cNvSpPr txBox="1">
            <a:spLocks noGrp="1"/>
          </p:cNvSpPr>
          <p:nvPr>
            <p:ph type="subTitle" idx="9"/>
          </p:nvPr>
        </p:nvSpPr>
        <p:spPr>
          <a:xfrm>
            <a:off x="5892000" y="2187625"/>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 name="Google Shape;75;p13"/>
          <p:cNvSpPr txBox="1">
            <a:spLocks noGrp="1"/>
          </p:cNvSpPr>
          <p:nvPr>
            <p:ph type="subTitle" idx="13"/>
          </p:nvPr>
        </p:nvSpPr>
        <p:spPr>
          <a:xfrm>
            <a:off x="720000" y="3621100"/>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6" name="Google Shape;76;p13"/>
          <p:cNvSpPr txBox="1">
            <a:spLocks noGrp="1"/>
          </p:cNvSpPr>
          <p:nvPr>
            <p:ph type="subTitle" idx="14"/>
          </p:nvPr>
        </p:nvSpPr>
        <p:spPr>
          <a:xfrm>
            <a:off x="3306000" y="3621100"/>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7" name="Google Shape;77;p13"/>
          <p:cNvSpPr txBox="1">
            <a:spLocks noGrp="1"/>
          </p:cNvSpPr>
          <p:nvPr>
            <p:ph type="subTitle" idx="15"/>
          </p:nvPr>
        </p:nvSpPr>
        <p:spPr>
          <a:xfrm>
            <a:off x="5892000" y="3621100"/>
            <a:ext cx="2532000" cy="75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3">
    <p:bg>
      <p:bgPr>
        <a:solidFill>
          <a:schemeClr val="lt1"/>
        </a:solidFill>
        <a:effectLst/>
      </p:bgPr>
    </p:bg>
    <p:spTree>
      <p:nvGrpSpPr>
        <p:cNvPr id="1" name="Shape 78"/>
        <p:cNvGrpSpPr/>
        <p:nvPr/>
      </p:nvGrpSpPr>
      <p:grpSpPr>
        <a:xfrm>
          <a:off x="0" y="0"/>
          <a:ext cx="0" cy="0"/>
          <a:chOff x="0" y="0"/>
          <a:chExt cx="0" cy="0"/>
        </a:xfrm>
      </p:grpSpPr>
      <p:pic>
        <p:nvPicPr>
          <p:cNvPr id="79" name="Google Shape;79;p14"/>
          <p:cNvPicPr preferRelativeResize="0"/>
          <p:nvPr/>
        </p:nvPicPr>
        <p:blipFill rotWithShape="1">
          <a:blip r:embed="rId2">
            <a:alphaModFix amt="28000"/>
          </a:blip>
          <a:srcRect/>
          <a:stretch/>
        </p:blipFill>
        <p:spPr>
          <a:xfrm flipH="1">
            <a:off x="-19150" y="9525"/>
            <a:ext cx="8907048" cy="5143500"/>
          </a:xfrm>
          <a:prstGeom prst="rect">
            <a:avLst/>
          </a:prstGeom>
          <a:noFill/>
          <a:ln>
            <a:noFill/>
          </a:ln>
        </p:spPr>
      </p:pic>
      <p:sp>
        <p:nvSpPr>
          <p:cNvPr id="80" name="Google Shape;80;p14"/>
          <p:cNvSpPr/>
          <p:nvPr/>
        </p:nvSpPr>
        <p:spPr>
          <a:xfrm flipH="1">
            <a:off x="439198" y="381000"/>
            <a:ext cx="49053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4"/>
          <p:cNvSpPr txBox="1">
            <a:spLocks noGrp="1"/>
          </p:cNvSpPr>
          <p:nvPr>
            <p:ph type="title" hasCustomPrompt="1"/>
          </p:nvPr>
        </p:nvSpPr>
        <p:spPr>
          <a:xfrm>
            <a:off x="1030519" y="1922732"/>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2" name="Google Shape;82;p14"/>
          <p:cNvSpPr txBox="1">
            <a:spLocks noGrp="1"/>
          </p:cNvSpPr>
          <p:nvPr>
            <p:ph type="subTitle" idx="1"/>
          </p:nvPr>
        </p:nvSpPr>
        <p:spPr>
          <a:xfrm>
            <a:off x="1030519" y="2595924"/>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PT Sans"/>
              <a:buNone/>
              <a:defRPr sz="12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a:endParaRPr/>
          </a:p>
        </p:txBody>
      </p:sp>
      <p:sp>
        <p:nvSpPr>
          <p:cNvPr id="83" name="Google Shape;83;p14"/>
          <p:cNvSpPr txBox="1">
            <a:spLocks noGrp="1"/>
          </p:cNvSpPr>
          <p:nvPr>
            <p:ph type="title" idx="2" hasCustomPrompt="1"/>
          </p:nvPr>
        </p:nvSpPr>
        <p:spPr>
          <a:xfrm>
            <a:off x="1030519" y="3301739"/>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4" name="Google Shape;84;p14"/>
          <p:cNvSpPr txBox="1">
            <a:spLocks noGrp="1"/>
          </p:cNvSpPr>
          <p:nvPr>
            <p:ph type="subTitle" idx="3"/>
          </p:nvPr>
        </p:nvSpPr>
        <p:spPr>
          <a:xfrm>
            <a:off x="1030519" y="3974926"/>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PT Sans"/>
              <a:buNone/>
              <a:defRPr sz="12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a:endParaRPr/>
          </a:p>
        </p:txBody>
      </p:sp>
      <p:sp>
        <p:nvSpPr>
          <p:cNvPr id="85" name="Google Shape;85;p14"/>
          <p:cNvSpPr txBox="1">
            <a:spLocks noGrp="1"/>
          </p:cNvSpPr>
          <p:nvPr>
            <p:ph type="title" idx="4" hasCustomPrompt="1"/>
          </p:nvPr>
        </p:nvSpPr>
        <p:spPr>
          <a:xfrm>
            <a:off x="1030519" y="543725"/>
            <a:ext cx="349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86" name="Google Shape;86;p14"/>
          <p:cNvSpPr txBox="1">
            <a:spLocks noGrp="1"/>
          </p:cNvSpPr>
          <p:nvPr>
            <p:ph type="subTitle" idx="5"/>
          </p:nvPr>
        </p:nvSpPr>
        <p:spPr>
          <a:xfrm>
            <a:off x="1030519" y="1216922"/>
            <a:ext cx="3492600" cy="59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800"/>
              <a:buFont typeface="PT Sans"/>
              <a:buNone/>
              <a:defRPr sz="12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400"/>
              <a:buFont typeface="PT Sans"/>
              <a:buNone/>
              <a:defRPr>
                <a:solidFill>
                  <a:schemeClr val="dk1"/>
                </a:solidFill>
                <a:latin typeface="PT Sans"/>
                <a:ea typeface="PT Sans"/>
                <a:cs typeface="PT Sans"/>
                <a:sym typeface="PT Sans"/>
              </a:defRPr>
            </a:lvl9pPr>
          </a:lstStyle>
          <a:p>
            <a:endParaRPr/>
          </a:p>
        </p:txBody>
      </p:sp>
      <p:sp>
        <p:nvSpPr>
          <p:cNvPr id="87" name="Google Shape;87;p14"/>
          <p:cNvSpPr>
            <a:spLocks noGrp="1"/>
          </p:cNvSpPr>
          <p:nvPr>
            <p:ph type="pic" idx="6"/>
          </p:nvPr>
        </p:nvSpPr>
        <p:spPr>
          <a:xfrm>
            <a:off x="5715000" y="-2250"/>
            <a:ext cx="3429000" cy="51480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CUSTOM_5">
    <p:bg>
      <p:bgPr>
        <a:solidFill>
          <a:schemeClr val="lt1"/>
        </a:solidFill>
        <a:effectLst/>
      </p:bgPr>
    </p:bg>
    <p:spTree>
      <p:nvGrpSpPr>
        <p:cNvPr id="1" name="Shape 88"/>
        <p:cNvGrpSpPr/>
        <p:nvPr/>
      </p:nvGrpSpPr>
      <p:grpSpPr>
        <a:xfrm>
          <a:off x="0" y="0"/>
          <a:ext cx="0" cy="0"/>
          <a:chOff x="0" y="0"/>
          <a:chExt cx="0" cy="0"/>
        </a:xfrm>
      </p:grpSpPr>
      <p:pic>
        <p:nvPicPr>
          <p:cNvPr id="89" name="Google Shape;89;p15"/>
          <p:cNvPicPr preferRelativeResize="0"/>
          <p:nvPr/>
        </p:nvPicPr>
        <p:blipFill rotWithShape="1">
          <a:blip r:embed="rId2">
            <a:alphaModFix amt="28000"/>
          </a:blip>
          <a:srcRect r="832" b="3400"/>
          <a:stretch/>
        </p:blipFill>
        <p:spPr>
          <a:xfrm rot="10800000">
            <a:off x="-100" y="-9525"/>
            <a:ext cx="9144000" cy="5143500"/>
          </a:xfrm>
          <a:prstGeom prst="rect">
            <a:avLst/>
          </a:prstGeom>
          <a:noFill/>
          <a:ln>
            <a:noFill/>
          </a:ln>
        </p:spPr>
      </p:pic>
      <p:sp>
        <p:nvSpPr>
          <p:cNvPr id="90" name="Google Shape;90;p15"/>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5"/>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4">
    <p:bg>
      <p:bgPr>
        <a:solidFill>
          <a:schemeClr val="lt1"/>
        </a:solidFill>
        <a:effectLst/>
      </p:bgPr>
    </p:bg>
    <p:spTree>
      <p:nvGrpSpPr>
        <p:cNvPr id="1" name="Shape 92"/>
        <p:cNvGrpSpPr/>
        <p:nvPr/>
      </p:nvGrpSpPr>
      <p:grpSpPr>
        <a:xfrm>
          <a:off x="0" y="0"/>
          <a:ext cx="0" cy="0"/>
          <a:chOff x="0" y="0"/>
          <a:chExt cx="0" cy="0"/>
        </a:xfrm>
      </p:grpSpPr>
      <p:pic>
        <p:nvPicPr>
          <p:cNvPr id="93" name="Google Shape;93;p16"/>
          <p:cNvPicPr preferRelativeResize="0"/>
          <p:nvPr/>
        </p:nvPicPr>
        <p:blipFill rotWithShape="1">
          <a:blip r:embed="rId2">
            <a:alphaModFix amt="28000"/>
          </a:blip>
          <a:srcRect r="832" b="3400"/>
          <a:stretch/>
        </p:blipFill>
        <p:spPr>
          <a:xfrm>
            <a:off x="-100" y="-9525"/>
            <a:ext cx="9144000" cy="5143500"/>
          </a:xfrm>
          <a:prstGeom prst="rect">
            <a:avLst/>
          </a:prstGeom>
          <a:noFill/>
          <a:ln>
            <a:noFill/>
          </a:ln>
        </p:spPr>
      </p:pic>
      <p:sp>
        <p:nvSpPr>
          <p:cNvPr id="94" name="Google Shape;94;p16"/>
          <p:cNvSpPr/>
          <p:nvPr/>
        </p:nvSpPr>
        <p:spPr>
          <a:xfrm flipH="1">
            <a:off x="4475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6"/>
          <p:cNvSpPr txBox="1">
            <a:spLocks noGrp="1"/>
          </p:cNvSpPr>
          <p:nvPr>
            <p:ph type="title"/>
          </p:nvPr>
        </p:nvSpPr>
        <p:spPr>
          <a:xfrm>
            <a:off x="715950" y="873075"/>
            <a:ext cx="5088600" cy="1101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16"/>
          <p:cNvSpPr txBox="1">
            <a:spLocks noGrp="1"/>
          </p:cNvSpPr>
          <p:nvPr>
            <p:ph type="subTitle" idx="1"/>
          </p:nvPr>
        </p:nvSpPr>
        <p:spPr>
          <a:xfrm>
            <a:off x="715952" y="2159125"/>
            <a:ext cx="5088600" cy="213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Char char="●"/>
              <a:defRPr sz="1200"/>
            </a:lvl1pPr>
            <a:lvl2pPr lvl="1" algn="ctr" rtl="0">
              <a:lnSpc>
                <a:spcPct val="100000"/>
              </a:lnSpc>
              <a:spcBef>
                <a:spcPts val="0"/>
              </a:spcBef>
              <a:spcAft>
                <a:spcPts val="0"/>
              </a:spcAft>
              <a:buSzPts val="1200"/>
              <a:buChar char="○"/>
              <a:defRPr sz="1200"/>
            </a:lvl2pPr>
            <a:lvl3pPr lvl="2" algn="ctr" rtl="0">
              <a:lnSpc>
                <a:spcPct val="100000"/>
              </a:lnSpc>
              <a:spcBef>
                <a:spcPts val="0"/>
              </a:spcBef>
              <a:spcAft>
                <a:spcPts val="0"/>
              </a:spcAft>
              <a:buSzPts val="1200"/>
              <a:buChar char="■"/>
              <a:defRPr sz="1200"/>
            </a:lvl3pPr>
            <a:lvl4pPr lvl="3" algn="ctr" rtl="0">
              <a:lnSpc>
                <a:spcPct val="100000"/>
              </a:lnSpc>
              <a:spcBef>
                <a:spcPts val="0"/>
              </a:spcBef>
              <a:spcAft>
                <a:spcPts val="0"/>
              </a:spcAft>
              <a:buSzPts val="1200"/>
              <a:buChar char="●"/>
              <a:defRPr sz="1200"/>
            </a:lvl4pPr>
            <a:lvl5pPr lvl="4" algn="ctr" rtl="0">
              <a:lnSpc>
                <a:spcPct val="100000"/>
              </a:lnSpc>
              <a:spcBef>
                <a:spcPts val="0"/>
              </a:spcBef>
              <a:spcAft>
                <a:spcPts val="0"/>
              </a:spcAft>
              <a:buSzPts val="1200"/>
              <a:buChar char="○"/>
              <a:defRPr sz="1200"/>
            </a:lvl5pPr>
            <a:lvl6pPr lvl="5" algn="ctr" rtl="0">
              <a:lnSpc>
                <a:spcPct val="100000"/>
              </a:lnSpc>
              <a:spcBef>
                <a:spcPts val="0"/>
              </a:spcBef>
              <a:spcAft>
                <a:spcPts val="0"/>
              </a:spcAft>
              <a:buSzPts val="1200"/>
              <a:buChar char="■"/>
              <a:defRPr sz="1200"/>
            </a:lvl6pPr>
            <a:lvl7pPr lvl="6" algn="ctr" rtl="0">
              <a:lnSpc>
                <a:spcPct val="100000"/>
              </a:lnSpc>
              <a:spcBef>
                <a:spcPts val="0"/>
              </a:spcBef>
              <a:spcAft>
                <a:spcPts val="0"/>
              </a:spcAft>
              <a:buSzPts val="1200"/>
              <a:buChar char="●"/>
              <a:defRPr sz="1200"/>
            </a:lvl7pPr>
            <a:lvl8pPr lvl="7" algn="ctr" rtl="0">
              <a:lnSpc>
                <a:spcPct val="100000"/>
              </a:lnSpc>
              <a:spcBef>
                <a:spcPts val="0"/>
              </a:spcBef>
              <a:spcAft>
                <a:spcPts val="0"/>
              </a:spcAft>
              <a:buSzPts val="1200"/>
              <a:buChar char="○"/>
              <a:defRPr sz="1200"/>
            </a:lvl8pPr>
            <a:lvl9pPr lvl="8" algn="ctr" rtl="0">
              <a:lnSpc>
                <a:spcPct val="100000"/>
              </a:lnSpc>
              <a:spcBef>
                <a:spcPts val="0"/>
              </a:spcBef>
              <a:spcAft>
                <a:spcPts val="0"/>
              </a:spcAft>
              <a:buSzPts val="1200"/>
              <a:buChar char="■"/>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_1">
    <p:bg>
      <p:bgPr>
        <a:solidFill>
          <a:schemeClr val="lt1"/>
        </a:solidFill>
        <a:effectLst/>
      </p:bgPr>
    </p:bg>
    <p:spTree>
      <p:nvGrpSpPr>
        <p:cNvPr id="1" name="Shape 97"/>
        <p:cNvGrpSpPr/>
        <p:nvPr/>
      </p:nvGrpSpPr>
      <p:grpSpPr>
        <a:xfrm>
          <a:off x="0" y="0"/>
          <a:ext cx="0" cy="0"/>
          <a:chOff x="0" y="0"/>
          <a:chExt cx="0" cy="0"/>
        </a:xfrm>
      </p:grpSpPr>
      <p:pic>
        <p:nvPicPr>
          <p:cNvPr id="98" name="Google Shape;98;p17"/>
          <p:cNvPicPr preferRelativeResize="0"/>
          <p:nvPr/>
        </p:nvPicPr>
        <p:blipFill rotWithShape="1">
          <a:blip r:embed="rId2">
            <a:alphaModFix amt="28000"/>
          </a:blip>
          <a:srcRect r="832" b="3400"/>
          <a:stretch/>
        </p:blipFill>
        <p:spPr>
          <a:xfrm>
            <a:off x="-100" y="-9525"/>
            <a:ext cx="9144000" cy="5143500"/>
          </a:xfrm>
          <a:prstGeom prst="rect">
            <a:avLst/>
          </a:prstGeom>
          <a:noFill/>
          <a:ln>
            <a:noFill/>
          </a:ln>
        </p:spPr>
      </p:pic>
      <p:sp>
        <p:nvSpPr>
          <p:cNvPr id="99" name="Google Shape;99;p17"/>
          <p:cNvSpPr txBox="1">
            <a:spLocks noGrp="1"/>
          </p:cNvSpPr>
          <p:nvPr>
            <p:ph type="title"/>
          </p:nvPr>
        </p:nvSpPr>
        <p:spPr>
          <a:xfrm>
            <a:off x="713225" y="3109100"/>
            <a:ext cx="3290700" cy="610200"/>
          </a:xfrm>
          <a:prstGeom prst="rect">
            <a:avLst/>
          </a:prstGeom>
          <a:solidFill>
            <a:schemeClr val="dk2"/>
          </a:solidFill>
        </p:spPr>
        <p:txBody>
          <a:bodyPr spcFirstLastPara="1" wrap="square" lIns="91425" tIns="91425" rIns="91425" bIns="91425" anchor="t"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0" name="Google Shape;100;p17"/>
          <p:cNvSpPr txBox="1">
            <a:spLocks noGrp="1"/>
          </p:cNvSpPr>
          <p:nvPr>
            <p:ph type="subTitle" idx="1"/>
          </p:nvPr>
        </p:nvSpPr>
        <p:spPr>
          <a:xfrm>
            <a:off x="713225" y="3640000"/>
            <a:ext cx="3290700" cy="963900"/>
          </a:xfrm>
          <a:prstGeom prst="rect">
            <a:avLst/>
          </a:prstGeom>
          <a:solidFill>
            <a:schemeClr val="dk2"/>
          </a:solidFill>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CUSTOM_6">
    <p:bg>
      <p:bgPr>
        <a:solidFill>
          <a:schemeClr val="lt1"/>
        </a:solidFill>
        <a:effectLst/>
      </p:bgPr>
    </p:bg>
    <p:spTree>
      <p:nvGrpSpPr>
        <p:cNvPr id="1" name="Shape 101"/>
        <p:cNvGrpSpPr/>
        <p:nvPr/>
      </p:nvGrpSpPr>
      <p:grpSpPr>
        <a:xfrm>
          <a:off x="0" y="0"/>
          <a:ext cx="0" cy="0"/>
          <a:chOff x="0" y="0"/>
          <a:chExt cx="0" cy="0"/>
        </a:xfrm>
      </p:grpSpPr>
      <p:pic>
        <p:nvPicPr>
          <p:cNvPr id="102" name="Google Shape;102;p18"/>
          <p:cNvPicPr preferRelativeResize="0"/>
          <p:nvPr/>
        </p:nvPicPr>
        <p:blipFill rotWithShape="1">
          <a:blip r:embed="rId2">
            <a:alphaModFix amt="28000"/>
          </a:blip>
          <a:srcRect l="-10" r="10"/>
          <a:stretch/>
        </p:blipFill>
        <p:spPr>
          <a:xfrm rot="10800000">
            <a:off x="-975" y="-60220"/>
            <a:ext cx="9144000" cy="5280390"/>
          </a:xfrm>
          <a:prstGeom prst="rect">
            <a:avLst/>
          </a:prstGeom>
          <a:noFill/>
          <a:ln>
            <a:noFill/>
          </a:ln>
        </p:spPr>
      </p:pic>
      <p:sp>
        <p:nvSpPr>
          <p:cNvPr id="103" name="Google Shape;103;p18"/>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5" name="Google Shape;105;p18"/>
          <p:cNvSpPr txBox="1">
            <a:spLocks noGrp="1"/>
          </p:cNvSpPr>
          <p:nvPr>
            <p:ph type="body" idx="1"/>
          </p:nvPr>
        </p:nvSpPr>
        <p:spPr>
          <a:xfrm>
            <a:off x="803400" y="1442900"/>
            <a:ext cx="3574800" cy="3126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Font typeface="Georama"/>
              <a:buChar char="●"/>
              <a:defRPr sz="1200"/>
            </a:lvl1pPr>
            <a:lvl2pPr marL="914400" lvl="1" indent="-317500" rtl="0">
              <a:spcBef>
                <a:spcPts val="0"/>
              </a:spcBef>
              <a:spcAft>
                <a:spcPts val="0"/>
              </a:spcAft>
              <a:buSzPts val="1400"/>
              <a:buFont typeface="Red Hat Display"/>
              <a:buChar char="○"/>
              <a:defRPr sz="1200"/>
            </a:lvl2pPr>
            <a:lvl3pPr marL="1371600" lvl="2" indent="-317500" rtl="0">
              <a:spcBef>
                <a:spcPts val="0"/>
              </a:spcBef>
              <a:spcAft>
                <a:spcPts val="0"/>
              </a:spcAft>
              <a:buSzPts val="1400"/>
              <a:buFont typeface="Red Hat Display"/>
              <a:buChar char="■"/>
              <a:defRPr sz="1200"/>
            </a:lvl3pPr>
            <a:lvl4pPr marL="1828800" lvl="3" indent="-317500" rtl="0">
              <a:spcBef>
                <a:spcPts val="0"/>
              </a:spcBef>
              <a:spcAft>
                <a:spcPts val="0"/>
              </a:spcAft>
              <a:buSzPts val="1400"/>
              <a:buFont typeface="Red Hat Display"/>
              <a:buChar char="●"/>
              <a:defRPr sz="1200"/>
            </a:lvl4pPr>
            <a:lvl5pPr marL="2286000" lvl="4" indent="-317500" rtl="0">
              <a:spcBef>
                <a:spcPts val="0"/>
              </a:spcBef>
              <a:spcAft>
                <a:spcPts val="0"/>
              </a:spcAft>
              <a:buSzPts val="1400"/>
              <a:buFont typeface="Red Hat Display"/>
              <a:buChar char="○"/>
              <a:defRPr sz="1200"/>
            </a:lvl5pPr>
            <a:lvl6pPr marL="2743200" lvl="5" indent="-317500" rtl="0">
              <a:spcBef>
                <a:spcPts val="0"/>
              </a:spcBef>
              <a:spcAft>
                <a:spcPts val="0"/>
              </a:spcAft>
              <a:buSzPts val="1400"/>
              <a:buFont typeface="Red Hat Display"/>
              <a:buChar char="■"/>
              <a:defRPr sz="1200"/>
            </a:lvl6pPr>
            <a:lvl7pPr marL="3200400" lvl="6" indent="-317500" rtl="0">
              <a:spcBef>
                <a:spcPts val="0"/>
              </a:spcBef>
              <a:spcAft>
                <a:spcPts val="0"/>
              </a:spcAft>
              <a:buSzPts val="1400"/>
              <a:buFont typeface="Red Hat Display"/>
              <a:buChar char="●"/>
              <a:defRPr sz="1200"/>
            </a:lvl7pPr>
            <a:lvl8pPr marL="3657600" lvl="7" indent="-317500" rtl="0">
              <a:spcBef>
                <a:spcPts val="0"/>
              </a:spcBef>
              <a:spcAft>
                <a:spcPts val="0"/>
              </a:spcAft>
              <a:buSzPts val="1400"/>
              <a:buFont typeface="Red Hat Display"/>
              <a:buChar char="○"/>
              <a:defRPr sz="1200"/>
            </a:lvl8pPr>
            <a:lvl9pPr marL="4114800" lvl="8" indent="-317500" rtl="0">
              <a:spcBef>
                <a:spcPts val="0"/>
              </a:spcBef>
              <a:spcAft>
                <a:spcPts val="0"/>
              </a:spcAft>
              <a:buSzPts val="1400"/>
              <a:buFont typeface="Red Hat Display"/>
              <a:buChar char="■"/>
              <a:defRPr sz="1200"/>
            </a:lvl9pPr>
          </a:lstStyle>
          <a:p>
            <a:endParaRPr/>
          </a:p>
        </p:txBody>
      </p:sp>
      <p:sp>
        <p:nvSpPr>
          <p:cNvPr id="106" name="Google Shape;106;p18"/>
          <p:cNvSpPr txBox="1">
            <a:spLocks noGrp="1"/>
          </p:cNvSpPr>
          <p:nvPr>
            <p:ph type="body" idx="2"/>
          </p:nvPr>
        </p:nvSpPr>
        <p:spPr>
          <a:xfrm>
            <a:off x="4765800" y="1442900"/>
            <a:ext cx="3574800" cy="3126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Font typeface="Georama"/>
              <a:buChar char="●"/>
              <a:defRPr sz="1200"/>
            </a:lvl1pPr>
            <a:lvl2pPr marL="914400" lvl="1" indent="-317500" rtl="0">
              <a:spcBef>
                <a:spcPts val="0"/>
              </a:spcBef>
              <a:spcAft>
                <a:spcPts val="0"/>
              </a:spcAft>
              <a:buSzPts val="1400"/>
              <a:buFont typeface="Red Hat Display"/>
              <a:buChar char="○"/>
              <a:defRPr sz="1200"/>
            </a:lvl2pPr>
            <a:lvl3pPr marL="1371600" lvl="2" indent="-317500" rtl="0">
              <a:spcBef>
                <a:spcPts val="0"/>
              </a:spcBef>
              <a:spcAft>
                <a:spcPts val="0"/>
              </a:spcAft>
              <a:buSzPts val="1400"/>
              <a:buFont typeface="Red Hat Display"/>
              <a:buChar char="■"/>
              <a:defRPr sz="1200"/>
            </a:lvl3pPr>
            <a:lvl4pPr marL="1828800" lvl="3" indent="-317500" rtl="0">
              <a:spcBef>
                <a:spcPts val="0"/>
              </a:spcBef>
              <a:spcAft>
                <a:spcPts val="0"/>
              </a:spcAft>
              <a:buSzPts val="1400"/>
              <a:buFont typeface="Red Hat Display"/>
              <a:buChar char="●"/>
              <a:defRPr sz="1200"/>
            </a:lvl4pPr>
            <a:lvl5pPr marL="2286000" lvl="4" indent="-317500" rtl="0">
              <a:spcBef>
                <a:spcPts val="0"/>
              </a:spcBef>
              <a:spcAft>
                <a:spcPts val="0"/>
              </a:spcAft>
              <a:buSzPts val="1400"/>
              <a:buFont typeface="Red Hat Display"/>
              <a:buChar char="○"/>
              <a:defRPr sz="1200"/>
            </a:lvl5pPr>
            <a:lvl6pPr marL="2743200" lvl="5" indent="-317500" rtl="0">
              <a:spcBef>
                <a:spcPts val="0"/>
              </a:spcBef>
              <a:spcAft>
                <a:spcPts val="0"/>
              </a:spcAft>
              <a:buSzPts val="1400"/>
              <a:buFont typeface="Red Hat Display"/>
              <a:buChar char="■"/>
              <a:defRPr sz="1200"/>
            </a:lvl6pPr>
            <a:lvl7pPr marL="3200400" lvl="6" indent="-317500" rtl="0">
              <a:spcBef>
                <a:spcPts val="0"/>
              </a:spcBef>
              <a:spcAft>
                <a:spcPts val="0"/>
              </a:spcAft>
              <a:buSzPts val="1400"/>
              <a:buFont typeface="Red Hat Display"/>
              <a:buChar char="●"/>
              <a:defRPr sz="1200"/>
            </a:lvl7pPr>
            <a:lvl8pPr marL="3657600" lvl="7" indent="-317500" rtl="0">
              <a:spcBef>
                <a:spcPts val="0"/>
              </a:spcBef>
              <a:spcAft>
                <a:spcPts val="0"/>
              </a:spcAft>
              <a:buSzPts val="1400"/>
              <a:buFont typeface="Red Hat Display"/>
              <a:buChar char="○"/>
              <a:defRPr sz="1200"/>
            </a:lvl8pPr>
            <a:lvl9pPr marL="4114800" lvl="8" indent="-317500" rtl="0">
              <a:spcBef>
                <a:spcPts val="0"/>
              </a:spcBef>
              <a:spcAft>
                <a:spcPts val="0"/>
              </a:spcAft>
              <a:buSzPts val="1400"/>
              <a:buFont typeface="Red Hat Display"/>
              <a:buChar char="■"/>
              <a:defRPr sz="12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2">
    <p:bg>
      <p:bgPr>
        <a:solidFill>
          <a:schemeClr val="lt1"/>
        </a:solidFill>
        <a:effectLst/>
      </p:bgPr>
    </p:bg>
    <p:spTree>
      <p:nvGrpSpPr>
        <p:cNvPr id="1" name="Shape 107"/>
        <p:cNvGrpSpPr/>
        <p:nvPr/>
      </p:nvGrpSpPr>
      <p:grpSpPr>
        <a:xfrm>
          <a:off x="0" y="0"/>
          <a:ext cx="0" cy="0"/>
          <a:chOff x="0" y="0"/>
          <a:chExt cx="0" cy="0"/>
        </a:xfrm>
      </p:grpSpPr>
      <p:pic>
        <p:nvPicPr>
          <p:cNvPr id="108" name="Google Shape;108;p19"/>
          <p:cNvPicPr preferRelativeResize="0"/>
          <p:nvPr/>
        </p:nvPicPr>
        <p:blipFill rotWithShape="1">
          <a:blip r:embed="rId2">
            <a:alphaModFix amt="28000"/>
          </a:blip>
          <a:srcRect l="833" b="3400"/>
          <a:stretch/>
        </p:blipFill>
        <p:spPr>
          <a:xfrm>
            <a:off x="-100" y="66675"/>
            <a:ext cx="9144000" cy="5143500"/>
          </a:xfrm>
          <a:prstGeom prst="rect">
            <a:avLst/>
          </a:prstGeom>
          <a:noFill/>
          <a:ln>
            <a:noFill/>
          </a:ln>
        </p:spPr>
      </p:pic>
      <p:sp>
        <p:nvSpPr>
          <p:cNvPr id="109" name="Google Shape;109;p19"/>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9"/>
          <p:cNvSpPr txBox="1">
            <a:spLocks noGrp="1"/>
          </p:cNvSpPr>
          <p:nvPr>
            <p:ph type="subTitle" idx="1"/>
          </p:nvPr>
        </p:nvSpPr>
        <p:spPr>
          <a:xfrm>
            <a:off x="796199" y="2931271"/>
            <a:ext cx="2305500" cy="15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11" name="Google Shape;111;p19"/>
          <p:cNvSpPr txBox="1">
            <a:spLocks noGrp="1"/>
          </p:cNvSpPr>
          <p:nvPr>
            <p:ph type="subTitle" idx="2"/>
          </p:nvPr>
        </p:nvSpPr>
        <p:spPr>
          <a:xfrm>
            <a:off x="3419248" y="2931271"/>
            <a:ext cx="2305500" cy="15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12" name="Google Shape;112;p19"/>
          <p:cNvSpPr txBox="1">
            <a:spLocks noGrp="1"/>
          </p:cNvSpPr>
          <p:nvPr>
            <p:ph type="subTitle" idx="3"/>
          </p:nvPr>
        </p:nvSpPr>
        <p:spPr>
          <a:xfrm>
            <a:off x="6042301" y="2931271"/>
            <a:ext cx="2305500" cy="158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113" name="Google Shape;113;p19"/>
          <p:cNvSpPr txBox="1">
            <a:spLocks noGrp="1"/>
          </p:cNvSpPr>
          <p:nvPr>
            <p:ph type="subTitle" idx="4"/>
          </p:nvPr>
        </p:nvSpPr>
        <p:spPr>
          <a:xfrm>
            <a:off x="796199" y="2386925"/>
            <a:ext cx="23055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4" name="Google Shape;114;p19"/>
          <p:cNvSpPr txBox="1">
            <a:spLocks noGrp="1"/>
          </p:cNvSpPr>
          <p:nvPr>
            <p:ph type="subTitle" idx="5"/>
          </p:nvPr>
        </p:nvSpPr>
        <p:spPr>
          <a:xfrm>
            <a:off x="3419252" y="2386925"/>
            <a:ext cx="23055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5" name="Google Shape;115;p19"/>
          <p:cNvSpPr txBox="1">
            <a:spLocks noGrp="1"/>
          </p:cNvSpPr>
          <p:nvPr>
            <p:ph type="subTitle" idx="6"/>
          </p:nvPr>
        </p:nvSpPr>
        <p:spPr>
          <a:xfrm>
            <a:off x="6042301" y="2386925"/>
            <a:ext cx="23055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6" name="Google Shape;116;p19"/>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7" name="Google Shape;117;p19"/>
          <p:cNvSpPr>
            <a:spLocks noGrp="1"/>
          </p:cNvSpPr>
          <p:nvPr>
            <p:ph type="pic" idx="7"/>
          </p:nvPr>
        </p:nvSpPr>
        <p:spPr>
          <a:xfrm>
            <a:off x="796200" y="1509050"/>
            <a:ext cx="2305500" cy="876300"/>
          </a:xfrm>
          <a:prstGeom prst="rect">
            <a:avLst/>
          </a:prstGeom>
          <a:noFill/>
          <a:ln>
            <a:noFill/>
          </a:ln>
        </p:spPr>
      </p:sp>
      <p:sp>
        <p:nvSpPr>
          <p:cNvPr id="118" name="Google Shape;118;p19"/>
          <p:cNvSpPr>
            <a:spLocks noGrp="1"/>
          </p:cNvSpPr>
          <p:nvPr>
            <p:ph type="pic" idx="8"/>
          </p:nvPr>
        </p:nvSpPr>
        <p:spPr>
          <a:xfrm>
            <a:off x="3419250" y="1509050"/>
            <a:ext cx="2305500" cy="876300"/>
          </a:xfrm>
          <a:prstGeom prst="rect">
            <a:avLst/>
          </a:prstGeom>
          <a:noFill/>
          <a:ln>
            <a:noFill/>
          </a:ln>
        </p:spPr>
      </p:sp>
      <p:sp>
        <p:nvSpPr>
          <p:cNvPr id="119" name="Google Shape;119;p19"/>
          <p:cNvSpPr>
            <a:spLocks noGrp="1"/>
          </p:cNvSpPr>
          <p:nvPr>
            <p:ph type="pic" idx="9"/>
          </p:nvPr>
        </p:nvSpPr>
        <p:spPr>
          <a:xfrm>
            <a:off x="6042301" y="1509050"/>
            <a:ext cx="2305500" cy="8763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2_1">
    <p:bg>
      <p:bgPr>
        <a:solidFill>
          <a:schemeClr val="lt1"/>
        </a:solidFill>
        <a:effectLst/>
      </p:bgPr>
    </p:bg>
    <p:spTree>
      <p:nvGrpSpPr>
        <p:cNvPr id="1" name="Shape 120"/>
        <p:cNvGrpSpPr/>
        <p:nvPr/>
      </p:nvGrpSpPr>
      <p:grpSpPr>
        <a:xfrm>
          <a:off x="0" y="0"/>
          <a:ext cx="0" cy="0"/>
          <a:chOff x="0" y="0"/>
          <a:chExt cx="0" cy="0"/>
        </a:xfrm>
      </p:grpSpPr>
      <p:pic>
        <p:nvPicPr>
          <p:cNvPr id="121" name="Google Shape;121;p20"/>
          <p:cNvPicPr preferRelativeResize="0"/>
          <p:nvPr/>
        </p:nvPicPr>
        <p:blipFill rotWithShape="1">
          <a:blip r:embed="rId2">
            <a:alphaModFix amt="28000"/>
          </a:blip>
          <a:srcRect l="833" b="3400"/>
          <a:stretch/>
        </p:blipFill>
        <p:spPr>
          <a:xfrm rot="10800000" flipH="1">
            <a:off x="-100" y="-9525"/>
            <a:ext cx="9144000" cy="5143500"/>
          </a:xfrm>
          <a:prstGeom prst="rect">
            <a:avLst/>
          </a:prstGeom>
          <a:noFill/>
          <a:ln>
            <a:noFill/>
          </a:ln>
        </p:spPr>
      </p:pic>
      <p:sp>
        <p:nvSpPr>
          <p:cNvPr id="122" name="Google Shape;122;p20"/>
          <p:cNvSpPr/>
          <p:nvPr/>
        </p:nvSpPr>
        <p:spPr>
          <a:xfrm rot="10800000" flipH="1">
            <a:off x="447750" y="36195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0"/>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20"/>
          <p:cNvSpPr txBox="1">
            <a:spLocks noGrp="1"/>
          </p:cNvSpPr>
          <p:nvPr>
            <p:ph type="subTitle" idx="1"/>
          </p:nvPr>
        </p:nvSpPr>
        <p:spPr>
          <a:xfrm>
            <a:off x="1088024" y="1743740"/>
            <a:ext cx="3314400" cy="11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0"/>
          <p:cNvSpPr txBox="1">
            <a:spLocks noGrp="1"/>
          </p:cNvSpPr>
          <p:nvPr>
            <p:ph type="subTitle" idx="2"/>
          </p:nvPr>
        </p:nvSpPr>
        <p:spPr>
          <a:xfrm>
            <a:off x="4914476" y="1743740"/>
            <a:ext cx="3314400" cy="117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20"/>
          <p:cNvSpPr txBox="1">
            <a:spLocks noGrp="1"/>
          </p:cNvSpPr>
          <p:nvPr>
            <p:ph type="subTitle" idx="3"/>
          </p:nvPr>
        </p:nvSpPr>
        <p:spPr>
          <a:xfrm>
            <a:off x="1088024" y="3352628"/>
            <a:ext cx="3314400" cy="116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20"/>
          <p:cNvSpPr txBox="1">
            <a:spLocks noGrp="1"/>
          </p:cNvSpPr>
          <p:nvPr>
            <p:ph type="subTitle" idx="4"/>
          </p:nvPr>
        </p:nvSpPr>
        <p:spPr>
          <a:xfrm>
            <a:off x="4914475" y="3352628"/>
            <a:ext cx="3314400" cy="116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20"/>
          <p:cNvSpPr txBox="1">
            <a:spLocks noGrp="1"/>
          </p:cNvSpPr>
          <p:nvPr>
            <p:ph type="subTitle" idx="5"/>
          </p:nvPr>
        </p:nvSpPr>
        <p:spPr>
          <a:xfrm>
            <a:off x="1088024" y="1274089"/>
            <a:ext cx="3314400" cy="47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9" name="Google Shape;129;p20"/>
          <p:cNvSpPr txBox="1">
            <a:spLocks noGrp="1"/>
          </p:cNvSpPr>
          <p:nvPr>
            <p:ph type="subTitle" idx="6"/>
          </p:nvPr>
        </p:nvSpPr>
        <p:spPr>
          <a:xfrm>
            <a:off x="1088024" y="2885814"/>
            <a:ext cx="3314400" cy="47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0" name="Google Shape;130;p20"/>
          <p:cNvSpPr txBox="1">
            <a:spLocks noGrp="1"/>
          </p:cNvSpPr>
          <p:nvPr>
            <p:ph type="subTitle" idx="7"/>
          </p:nvPr>
        </p:nvSpPr>
        <p:spPr>
          <a:xfrm>
            <a:off x="4914449" y="1274089"/>
            <a:ext cx="3314400" cy="475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1" name="Google Shape;131;p20"/>
          <p:cNvSpPr txBox="1">
            <a:spLocks noGrp="1"/>
          </p:cNvSpPr>
          <p:nvPr>
            <p:ph type="subTitle" idx="8"/>
          </p:nvPr>
        </p:nvSpPr>
        <p:spPr>
          <a:xfrm>
            <a:off x="4914448" y="2885814"/>
            <a:ext cx="3314400" cy="474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4"/>
        <p:cNvGrpSpPr/>
        <p:nvPr/>
      </p:nvGrpSpPr>
      <p:grpSpPr>
        <a:xfrm>
          <a:off x="0" y="0"/>
          <a:ext cx="0" cy="0"/>
          <a:chOff x="0" y="0"/>
          <a:chExt cx="0" cy="0"/>
        </a:xfrm>
      </p:grpSpPr>
      <p:pic>
        <p:nvPicPr>
          <p:cNvPr id="15" name="Google Shape;15;p3"/>
          <p:cNvPicPr preferRelativeResize="0"/>
          <p:nvPr/>
        </p:nvPicPr>
        <p:blipFill rotWithShape="1">
          <a:blip r:embed="rId2">
            <a:alphaModFix amt="28000"/>
          </a:blip>
          <a:srcRect l="3955" t="28334" r="57710" b="5923"/>
          <a:stretch/>
        </p:blipFill>
        <p:spPr>
          <a:xfrm>
            <a:off x="0" y="-171450"/>
            <a:ext cx="3505200" cy="3381375"/>
          </a:xfrm>
          <a:prstGeom prst="rect">
            <a:avLst/>
          </a:prstGeom>
          <a:noFill/>
          <a:ln>
            <a:noFill/>
          </a:ln>
        </p:spPr>
      </p:pic>
      <p:pic>
        <p:nvPicPr>
          <p:cNvPr id="16" name="Google Shape;16;p3"/>
          <p:cNvPicPr preferRelativeResize="0"/>
          <p:nvPr/>
        </p:nvPicPr>
        <p:blipFill rotWithShape="1">
          <a:blip r:embed="rId2">
            <a:alphaModFix amt="28000"/>
          </a:blip>
          <a:srcRect l="43544" t="33702" r="14163" b="6752"/>
          <a:stretch/>
        </p:blipFill>
        <p:spPr>
          <a:xfrm>
            <a:off x="5276849" y="-109800"/>
            <a:ext cx="3867149" cy="3062551"/>
          </a:xfrm>
          <a:prstGeom prst="rect">
            <a:avLst/>
          </a:prstGeom>
          <a:noFill/>
          <a:ln>
            <a:noFill/>
          </a:ln>
        </p:spPr>
      </p:pic>
      <p:sp>
        <p:nvSpPr>
          <p:cNvPr id="17" name="Google Shape;17;p3"/>
          <p:cNvSpPr txBox="1">
            <a:spLocks noGrp="1"/>
          </p:cNvSpPr>
          <p:nvPr>
            <p:ph type="title"/>
          </p:nvPr>
        </p:nvSpPr>
        <p:spPr>
          <a:xfrm>
            <a:off x="3403454" y="783554"/>
            <a:ext cx="4383600" cy="1626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600"/>
              <a:buNone/>
              <a:defRPr sz="42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8" name="Google Shape;18;p3"/>
          <p:cNvSpPr txBox="1">
            <a:spLocks noGrp="1"/>
          </p:cNvSpPr>
          <p:nvPr>
            <p:ph type="title" idx="2" hasCustomPrompt="1"/>
          </p:nvPr>
        </p:nvSpPr>
        <p:spPr>
          <a:xfrm>
            <a:off x="1356946" y="783550"/>
            <a:ext cx="2046600" cy="1626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 name="Google Shape;19;p3"/>
          <p:cNvSpPr>
            <a:spLocks noGrp="1"/>
          </p:cNvSpPr>
          <p:nvPr>
            <p:ph type="pic" idx="3"/>
          </p:nvPr>
        </p:nvSpPr>
        <p:spPr>
          <a:xfrm>
            <a:off x="5" y="2967300"/>
            <a:ext cx="9144000" cy="21762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2_1_1">
    <p:bg>
      <p:bgPr>
        <a:solidFill>
          <a:schemeClr val="lt1"/>
        </a:solidFill>
        <a:effectLst/>
      </p:bgPr>
    </p:bg>
    <p:spTree>
      <p:nvGrpSpPr>
        <p:cNvPr id="1" name="Shape 132"/>
        <p:cNvGrpSpPr/>
        <p:nvPr/>
      </p:nvGrpSpPr>
      <p:grpSpPr>
        <a:xfrm>
          <a:off x="0" y="0"/>
          <a:ext cx="0" cy="0"/>
          <a:chOff x="0" y="0"/>
          <a:chExt cx="0" cy="0"/>
        </a:xfrm>
      </p:grpSpPr>
      <p:pic>
        <p:nvPicPr>
          <p:cNvPr id="133" name="Google Shape;133;p21"/>
          <p:cNvPicPr preferRelativeResize="0"/>
          <p:nvPr/>
        </p:nvPicPr>
        <p:blipFill rotWithShape="1">
          <a:blip r:embed="rId2">
            <a:alphaModFix amt="28000"/>
          </a:blip>
          <a:srcRect l="833" b="3400"/>
          <a:stretch/>
        </p:blipFill>
        <p:spPr>
          <a:xfrm rot="10800000">
            <a:off x="-100" y="-9525"/>
            <a:ext cx="9144000" cy="5143500"/>
          </a:xfrm>
          <a:prstGeom prst="rect">
            <a:avLst/>
          </a:prstGeom>
          <a:noFill/>
          <a:ln>
            <a:noFill/>
          </a:ln>
        </p:spPr>
      </p:pic>
      <p:sp>
        <p:nvSpPr>
          <p:cNvPr id="134" name="Google Shape;134;p21"/>
          <p:cNvSpPr/>
          <p:nvPr/>
        </p:nvSpPr>
        <p:spPr>
          <a:xfrm rot="10800000">
            <a:off x="447550" y="36195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6" name="Google Shape;136;p21"/>
          <p:cNvSpPr txBox="1">
            <a:spLocks noGrp="1"/>
          </p:cNvSpPr>
          <p:nvPr>
            <p:ph type="subTitle" idx="1"/>
          </p:nvPr>
        </p:nvSpPr>
        <p:spPr>
          <a:xfrm>
            <a:off x="990019" y="1710160"/>
            <a:ext cx="20964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7" name="Google Shape;137;p21"/>
          <p:cNvSpPr txBox="1">
            <a:spLocks noGrp="1"/>
          </p:cNvSpPr>
          <p:nvPr>
            <p:ph type="subTitle" idx="2"/>
          </p:nvPr>
        </p:nvSpPr>
        <p:spPr>
          <a:xfrm>
            <a:off x="3610969" y="1710160"/>
            <a:ext cx="20940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21"/>
          <p:cNvSpPr txBox="1">
            <a:spLocks noGrp="1"/>
          </p:cNvSpPr>
          <p:nvPr>
            <p:ph type="subTitle" idx="3"/>
          </p:nvPr>
        </p:nvSpPr>
        <p:spPr>
          <a:xfrm>
            <a:off x="990019" y="3440452"/>
            <a:ext cx="20964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21"/>
          <p:cNvSpPr txBox="1">
            <a:spLocks noGrp="1"/>
          </p:cNvSpPr>
          <p:nvPr>
            <p:ph type="subTitle" idx="4"/>
          </p:nvPr>
        </p:nvSpPr>
        <p:spPr>
          <a:xfrm>
            <a:off x="3610969" y="3440454"/>
            <a:ext cx="20940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1"/>
          <p:cNvSpPr txBox="1">
            <a:spLocks noGrp="1"/>
          </p:cNvSpPr>
          <p:nvPr>
            <p:ph type="subTitle" idx="5"/>
          </p:nvPr>
        </p:nvSpPr>
        <p:spPr>
          <a:xfrm>
            <a:off x="6308119" y="1710160"/>
            <a:ext cx="20940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1" name="Google Shape;141;p21"/>
          <p:cNvSpPr txBox="1">
            <a:spLocks noGrp="1"/>
          </p:cNvSpPr>
          <p:nvPr>
            <p:ph type="subTitle" idx="6"/>
          </p:nvPr>
        </p:nvSpPr>
        <p:spPr>
          <a:xfrm>
            <a:off x="6308119" y="3440454"/>
            <a:ext cx="20940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2" name="Google Shape;142;p21"/>
          <p:cNvSpPr txBox="1">
            <a:spLocks noGrp="1"/>
          </p:cNvSpPr>
          <p:nvPr>
            <p:ph type="subTitle" idx="7"/>
          </p:nvPr>
        </p:nvSpPr>
        <p:spPr>
          <a:xfrm>
            <a:off x="990019" y="1336275"/>
            <a:ext cx="2096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3" name="Google Shape;143;p21"/>
          <p:cNvSpPr txBox="1">
            <a:spLocks noGrp="1"/>
          </p:cNvSpPr>
          <p:nvPr>
            <p:ph type="subTitle" idx="8"/>
          </p:nvPr>
        </p:nvSpPr>
        <p:spPr>
          <a:xfrm>
            <a:off x="3610969" y="1336275"/>
            <a:ext cx="209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4" name="Google Shape;144;p21"/>
          <p:cNvSpPr txBox="1">
            <a:spLocks noGrp="1"/>
          </p:cNvSpPr>
          <p:nvPr>
            <p:ph type="subTitle" idx="9"/>
          </p:nvPr>
        </p:nvSpPr>
        <p:spPr>
          <a:xfrm>
            <a:off x="6308119" y="1336275"/>
            <a:ext cx="209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5" name="Google Shape;145;p21"/>
          <p:cNvSpPr txBox="1">
            <a:spLocks noGrp="1"/>
          </p:cNvSpPr>
          <p:nvPr>
            <p:ph type="subTitle" idx="13"/>
          </p:nvPr>
        </p:nvSpPr>
        <p:spPr>
          <a:xfrm>
            <a:off x="990019" y="3063349"/>
            <a:ext cx="20964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6" name="Google Shape;146;p21"/>
          <p:cNvSpPr txBox="1">
            <a:spLocks noGrp="1"/>
          </p:cNvSpPr>
          <p:nvPr>
            <p:ph type="subTitle" idx="14"/>
          </p:nvPr>
        </p:nvSpPr>
        <p:spPr>
          <a:xfrm>
            <a:off x="3610969" y="3063356"/>
            <a:ext cx="209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7" name="Google Shape;147;p21"/>
          <p:cNvSpPr txBox="1">
            <a:spLocks noGrp="1"/>
          </p:cNvSpPr>
          <p:nvPr>
            <p:ph type="subTitle" idx="15"/>
          </p:nvPr>
        </p:nvSpPr>
        <p:spPr>
          <a:xfrm>
            <a:off x="6308119" y="3063356"/>
            <a:ext cx="20916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
    <p:bg>
      <p:bgPr>
        <a:solidFill>
          <a:schemeClr val="lt1"/>
        </a:solidFill>
        <a:effectLst/>
      </p:bgPr>
    </p:bg>
    <p:spTree>
      <p:nvGrpSpPr>
        <p:cNvPr id="1" name="Shape 148"/>
        <p:cNvGrpSpPr/>
        <p:nvPr/>
      </p:nvGrpSpPr>
      <p:grpSpPr>
        <a:xfrm>
          <a:off x="0" y="0"/>
          <a:ext cx="0" cy="0"/>
          <a:chOff x="0" y="0"/>
          <a:chExt cx="0" cy="0"/>
        </a:xfrm>
      </p:grpSpPr>
      <p:pic>
        <p:nvPicPr>
          <p:cNvPr id="149" name="Google Shape;149;p22"/>
          <p:cNvPicPr preferRelativeResize="0"/>
          <p:nvPr/>
        </p:nvPicPr>
        <p:blipFill rotWithShape="1">
          <a:blip r:embed="rId2">
            <a:alphaModFix amt="28000"/>
          </a:blip>
          <a:srcRect l="-2576" r="32948"/>
          <a:stretch/>
        </p:blipFill>
        <p:spPr>
          <a:xfrm>
            <a:off x="-229575" y="9525"/>
            <a:ext cx="6201749" cy="5143500"/>
          </a:xfrm>
          <a:prstGeom prst="rect">
            <a:avLst/>
          </a:prstGeom>
          <a:noFill/>
          <a:ln>
            <a:noFill/>
          </a:ln>
        </p:spPr>
      </p:pic>
      <p:sp>
        <p:nvSpPr>
          <p:cNvPr id="150" name="Google Shape;150;p22"/>
          <p:cNvSpPr txBox="1">
            <a:spLocks noGrp="1"/>
          </p:cNvSpPr>
          <p:nvPr>
            <p:ph type="ctrTitle"/>
          </p:nvPr>
        </p:nvSpPr>
        <p:spPr>
          <a:xfrm>
            <a:off x="713225" y="545950"/>
            <a:ext cx="4096800" cy="9282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SzPts val="5200"/>
              <a:buNone/>
              <a:defRPr sz="4200">
                <a:latin typeface="Doppio One"/>
                <a:ea typeface="Doppio One"/>
                <a:cs typeface="Doppio One"/>
                <a:sym typeface="Doppio One"/>
              </a:defRPr>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51" name="Google Shape;151;p22"/>
          <p:cNvSpPr txBox="1">
            <a:spLocks noGrp="1"/>
          </p:cNvSpPr>
          <p:nvPr>
            <p:ph type="subTitle" idx="1"/>
          </p:nvPr>
        </p:nvSpPr>
        <p:spPr>
          <a:xfrm>
            <a:off x="713325" y="1464675"/>
            <a:ext cx="4096800" cy="1190700"/>
          </a:xfrm>
          <a:prstGeom prst="rect">
            <a:avLst/>
          </a:prstGeom>
          <a:solidFill>
            <a:schemeClr val="dk2"/>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solidFill>
                  <a:schemeClr val="dk1"/>
                </a:solidFill>
                <a:latin typeface="Encode Sans Condensed"/>
                <a:ea typeface="Encode Sans Condensed"/>
                <a:cs typeface="Encode Sans Condensed"/>
                <a:sym typeface="Encode Sans Condensed"/>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52" name="Google Shape;152;p22"/>
          <p:cNvSpPr>
            <a:spLocks noGrp="1"/>
          </p:cNvSpPr>
          <p:nvPr>
            <p:ph type="pic" idx="2"/>
          </p:nvPr>
        </p:nvSpPr>
        <p:spPr>
          <a:xfrm>
            <a:off x="5715875" y="0"/>
            <a:ext cx="3428100" cy="5143500"/>
          </a:xfrm>
          <a:prstGeom prst="rect">
            <a:avLst/>
          </a:prstGeom>
          <a:noFill/>
          <a:ln>
            <a:noFill/>
          </a:ln>
        </p:spPr>
      </p:sp>
      <p:sp>
        <p:nvSpPr>
          <p:cNvPr id="153" name="Google Shape;153;p22"/>
          <p:cNvSpPr txBox="1"/>
          <p:nvPr/>
        </p:nvSpPr>
        <p:spPr>
          <a:xfrm>
            <a:off x="713325" y="2655375"/>
            <a:ext cx="4096800" cy="1473900"/>
          </a:xfrm>
          <a:prstGeom prst="rect">
            <a:avLst/>
          </a:prstGeom>
          <a:solidFill>
            <a:schemeClr val="dk2"/>
          </a:solidFill>
          <a:ln>
            <a:noFill/>
          </a:ln>
        </p:spPr>
        <p:txBody>
          <a:bodyPr spcFirstLastPara="1" wrap="square" lIns="365750" tIns="91425" rIns="365750" bIns="91425" anchor="b" anchorCtr="0">
            <a:noAutofit/>
          </a:bodyPr>
          <a:lstStyle/>
          <a:p>
            <a:pPr marL="0" lvl="0" indent="0" algn="ctr" rtl="0">
              <a:spcBef>
                <a:spcPts val="300"/>
              </a:spcBef>
              <a:spcAft>
                <a:spcPts val="0"/>
              </a:spcAft>
              <a:buNone/>
            </a:pPr>
            <a:r>
              <a:rPr lang="en" sz="1000" b="1">
                <a:solidFill>
                  <a:schemeClr val="dk1"/>
                </a:solidFill>
                <a:latin typeface="Encode Sans"/>
                <a:ea typeface="Encode Sans"/>
                <a:cs typeface="Encode Sans"/>
                <a:sym typeface="Encode Sans"/>
              </a:rPr>
              <a:t>CREDITS:</a:t>
            </a:r>
            <a:r>
              <a:rPr lang="en" sz="1000">
                <a:solidFill>
                  <a:schemeClr val="dk1"/>
                </a:solidFill>
                <a:latin typeface="Encode Sans"/>
                <a:ea typeface="Encode Sans"/>
                <a:cs typeface="Encode Sans"/>
                <a:sym typeface="Encode Sans"/>
              </a:rPr>
              <a:t> This presentation template was created by </a:t>
            </a:r>
            <a:r>
              <a:rPr lang="en" sz="1000" b="1" u="sng">
                <a:solidFill>
                  <a:schemeClr val="dk1"/>
                </a:solidFill>
                <a:latin typeface="Encode Sans"/>
                <a:ea typeface="Encode Sans"/>
                <a:cs typeface="Encode Sans"/>
                <a:sym typeface="Encode Sans"/>
                <a:hlinkClick r:id="rId3">
                  <a:extLst>
                    <a:ext uri="{A12FA001-AC4F-418D-AE19-62706E023703}">
                      <ahyp:hlinkClr xmlns:ahyp="http://schemas.microsoft.com/office/drawing/2018/hyperlinkcolor" val="tx"/>
                    </a:ext>
                  </a:extLst>
                </a:hlinkClick>
              </a:rPr>
              <a:t>Slidesgo</a:t>
            </a:r>
            <a:r>
              <a:rPr lang="en" sz="1000">
                <a:solidFill>
                  <a:schemeClr val="dk1"/>
                </a:solidFill>
                <a:latin typeface="Encode Sans"/>
                <a:ea typeface="Encode Sans"/>
                <a:cs typeface="Encode Sans"/>
                <a:sym typeface="Encode Sans"/>
              </a:rPr>
              <a:t>, and includes icons by </a:t>
            </a:r>
            <a:r>
              <a:rPr lang="en" sz="1000" b="1" u="sng">
                <a:solidFill>
                  <a:schemeClr val="dk1"/>
                </a:solidFill>
                <a:latin typeface="Encode Sans"/>
                <a:ea typeface="Encode Sans"/>
                <a:cs typeface="Encode Sans"/>
                <a:sym typeface="Encode Sans"/>
                <a:hlinkClick r:id="rId4">
                  <a:extLst>
                    <a:ext uri="{A12FA001-AC4F-418D-AE19-62706E023703}">
                      <ahyp:hlinkClr xmlns:ahyp="http://schemas.microsoft.com/office/drawing/2018/hyperlinkcolor" val="tx"/>
                    </a:ext>
                  </a:extLst>
                </a:hlinkClick>
              </a:rPr>
              <a:t>Flaticon</a:t>
            </a:r>
            <a:r>
              <a:rPr lang="en" sz="1000">
                <a:solidFill>
                  <a:schemeClr val="dk1"/>
                </a:solidFill>
                <a:latin typeface="Encode Sans"/>
                <a:ea typeface="Encode Sans"/>
                <a:cs typeface="Encode Sans"/>
                <a:sym typeface="Encode Sans"/>
              </a:rPr>
              <a:t>, and infographics &amp; images by </a:t>
            </a:r>
            <a:r>
              <a:rPr lang="en" sz="1000" b="1" u="sng">
                <a:solidFill>
                  <a:schemeClr val="dk1"/>
                </a:solidFill>
                <a:latin typeface="Encode Sans"/>
                <a:ea typeface="Encode Sans"/>
                <a:cs typeface="Encode Sans"/>
                <a:sym typeface="Encode Sans"/>
                <a:hlinkClick r:id="rId5">
                  <a:extLst>
                    <a:ext uri="{A12FA001-AC4F-418D-AE19-62706E023703}">
                      <ahyp:hlinkClr xmlns:ahyp="http://schemas.microsoft.com/office/drawing/2018/hyperlinkcolor" val="tx"/>
                    </a:ext>
                  </a:extLst>
                </a:hlinkClick>
              </a:rPr>
              <a:t>Freepik</a:t>
            </a:r>
            <a:r>
              <a:rPr lang="en" sz="1000" u="sng">
                <a:solidFill>
                  <a:schemeClr val="dk1"/>
                </a:solidFill>
                <a:latin typeface="Encode Sans"/>
                <a:ea typeface="Encode Sans"/>
                <a:cs typeface="Encode Sans"/>
                <a:sym typeface="Encode Sans"/>
              </a:rPr>
              <a:t> </a:t>
            </a:r>
            <a:endParaRPr sz="1000" b="1" u="sng">
              <a:solidFill>
                <a:schemeClr val="dk1"/>
              </a:solidFill>
              <a:latin typeface="Encode Sans"/>
              <a:ea typeface="Encode Sans"/>
              <a:cs typeface="Encode Sans"/>
              <a:sym typeface="Encode San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7">
    <p:bg>
      <p:bgPr>
        <a:solidFill>
          <a:schemeClr val="lt1"/>
        </a:solidFill>
        <a:effectLst/>
      </p:bgPr>
    </p:bg>
    <p:spTree>
      <p:nvGrpSpPr>
        <p:cNvPr id="1" name="Shape 154"/>
        <p:cNvGrpSpPr/>
        <p:nvPr/>
      </p:nvGrpSpPr>
      <p:grpSpPr>
        <a:xfrm>
          <a:off x="0" y="0"/>
          <a:ext cx="0" cy="0"/>
          <a:chOff x="0" y="0"/>
          <a:chExt cx="0" cy="0"/>
        </a:xfrm>
      </p:grpSpPr>
      <p:pic>
        <p:nvPicPr>
          <p:cNvPr id="155" name="Google Shape;155;p23"/>
          <p:cNvPicPr preferRelativeResize="0"/>
          <p:nvPr/>
        </p:nvPicPr>
        <p:blipFill rotWithShape="1">
          <a:blip r:embed="rId2">
            <a:alphaModFix amt="28000"/>
          </a:blip>
          <a:srcRect l="3953" r="60529"/>
          <a:stretch/>
        </p:blipFill>
        <p:spPr>
          <a:xfrm>
            <a:off x="0" y="0"/>
            <a:ext cx="3247699" cy="5143500"/>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7_1">
    <p:bg>
      <p:bgPr>
        <a:solidFill>
          <a:schemeClr val="lt2"/>
        </a:solidFill>
        <a:effectLst/>
      </p:bgPr>
    </p:bg>
    <p:spTree>
      <p:nvGrpSpPr>
        <p:cNvPr id="1" name="Shape 156"/>
        <p:cNvGrpSpPr/>
        <p:nvPr/>
      </p:nvGrpSpPr>
      <p:grpSpPr>
        <a:xfrm>
          <a:off x="0" y="0"/>
          <a:ext cx="0" cy="0"/>
          <a:chOff x="0" y="0"/>
          <a:chExt cx="0" cy="0"/>
        </a:xfrm>
      </p:grpSpPr>
      <p:pic>
        <p:nvPicPr>
          <p:cNvPr id="157" name="Google Shape;157;p24"/>
          <p:cNvPicPr preferRelativeResize="0"/>
          <p:nvPr/>
        </p:nvPicPr>
        <p:blipFill rotWithShape="1">
          <a:blip r:embed="rId2">
            <a:alphaModFix amt="28000"/>
          </a:blip>
          <a:srcRect l="43587" r="26256" b="-10"/>
          <a:stretch/>
        </p:blipFill>
        <p:spPr>
          <a:xfrm>
            <a:off x="6347800" y="0"/>
            <a:ext cx="2757350" cy="514350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2">
  <p:cSld name="CUSTOM_7_1_1">
    <p:bg>
      <p:bgPr>
        <a:solidFill>
          <a:schemeClr val="dk2"/>
        </a:solidFill>
        <a:effectLst/>
      </p:bgPr>
    </p:bg>
    <p:spTree>
      <p:nvGrpSpPr>
        <p:cNvPr id="1" name="Shape 158"/>
        <p:cNvGrpSpPr/>
        <p:nvPr/>
      </p:nvGrpSpPr>
      <p:grpSpPr>
        <a:xfrm>
          <a:off x="0" y="0"/>
          <a:ext cx="0" cy="0"/>
          <a:chOff x="0" y="0"/>
          <a:chExt cx="0" cy="0"/>
        </a:xfrm>
      </p:grpSpPr>
      <p:pic>
        <p:nvPicPr>
          <p:cNvPr id="159" name="Google Shape;159;p25"/>
          <p:cNvPicPr preferRelativeResize="0"/>
          <p:nvPr/>
        </p:nvPicPr>
        <p:blipFill rotWithShape="1">
          <a:blip r:embed="rId2">
            <a:alphaModFix amt="28000"/>
          </a:blip>
          <a:srcRect l="43587" r="26256" b="-10"/>
          <a:stretch/>
        </p:blipFill>
        <p:spPr>
          <a:xfrm flipH="1">
            <a:off x="-21813" y="0"/>
            <a:ext cx="2757350" cy="5143500"/>
          </a:xfrm>
          <a:prstGeom prst="rect">
            <a:avLst/>
          </a:prstGeom>
          <a:noFill/>
          <a:ln>
            <a:noFill/>
          </a:ln>
        </p:spPr>
      </p:pic>
      <p:pic>
        <p:nvPicPr>
          <p:cNvPr id="160" name="Google Shape;160;p25"/>
          <p:cNvPicPr preferRelativeResize="0"/>
          <p:nvPr/>
        </p:nvPicPr>
        <p:blipFill rotWithShape="1">
          <a:blip r:embed="rId2">
            <a:alphaModFix amt="28000"/>
          </a:blip>
          <a:srcRect l="3954" r="60452"/>
          <a:stretch/>
        </p:blipFill>
        <p:spPr>
          <a:xfrm flipH="1">
            <a:off x="5889374" y="0"/>
            <a:ext cx="3254626"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20"/>
        <p:cNvGrpSpPr/>
        <p:nvPr/>
      </p:nvGrpSpPr>
      <p:grpSpPr>
        <a:xfrm>
          <a:off x="0" y="0"/>
          <a:ext cx="0" cy="0"/>
          <a:chOff x="0" y="0"/>
          <a:chExt cx="0" cy="0"/>
        </a:xfrm>
      </p:grpSpPr>
      <p:pic>
        <p:nvPicPr>
          <p:cNvPr id="21" name="Google Shape;21;p4"/>
          <p:cNvPicPr preferRelativeResize="0"/>
          <p:nvPr/>
        </p:nvPicPr>
        <p:blipFill rotWithShape="1">
          <a:blip r:embed="rId2">
            <a:alphaModFix amt="28000"/>
          </a:blip>
          <a:srcRect l="-10" r="10"/>
          <a:stretch/>
        </p:blipFill>
        <p:spPr>
          <a:xfrm flipH="1">
            <a:off x="-975" y="-60220"/>
            <a:ext cx="9144000" cy="5280390"/>
          </a:xfrm>
          <a:prstGeom prst="rect">
            <a:avLst/>
          </a:prstGeom>
          <a:noFill/>
          <a:ln>
            <a:noFill/>
          </a:ln>
        </p:spPr>
      </p:pic>
      <p:sp>
        <p:nvSpPr>
          <p:cNvPr id="22" name="Google Shape;22;p4"/>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4"/>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4"/>
          <p:cNvSpPr txBox="1">
            <a:spLocks noGrp="1"/>
          </p:cNvSpPr>
          <p:nvPr>
            <p:ph type="body" idx="1"/>
          </p:nvPr>
        </p:nvSpPr>
        <p:spPr>
          <a:xfrm>
            <a:off x="720000" y="1442900"/>
            <a:ext cx="7704000" cy="31260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accent2"/>
              </a:buClr>
              <a:buSzPts val="1200"/>
              <a:buFont typeface="Georama"/>
              <a:buChar char="●"/>
              <a:defRPr sz="1200"/>
            </a:lvl1pPr>
            <a:lvl2pPr marL="914400" lvl="1" indent="-304800">
              <a:spcBef>
                <a:spcPts val="0"/>
              </a:spcBef>
              <a:spcAft>
                <a:spcPts val="0"/>
              </a:spcAft>
              <a:buSzPts val="1200"/>
              <a:buFont typeface="Georama"/>
              <a:buChar char="○"/>
              <a:defRPr sz="1200"/>
            </a:lvl2pPr>
            <a:lvl3pPr marL="1371600" lvl="2" indent="-304800">
              <a:spcBef>
                <a:spcPts val="0"/>
              </a:spcBef>
              <a:spcAft>
                <a:spcPts val="0"/>
              </a:spcAft>
              <a:buSzPts val="1200"/>
              <a:buFont typeface="Georama"/>
              <a:buChar char="■"/>
              <a:defRPr sz="1200"/>
            </a:lvl3pPr>
            <a:lvl4pPr marL="1828800" lvl="3" indent="-304800">
              <a:spcBef>
                <a:spcPts val="0"/>
              </a:spcBef>
              <a:spcAft>
                <a:spcPts val="0"/>
              </a:spcAft>
              <a:buSzPts val="1200"/>
              <a:buFont typeface="Georama"/>
              <a:buChar char="●"/>
              <a:defRPr sz="1200"/>
            </a:lvl4pPr>
            <a:lvl5pPr marL="2286000" lvl="4" indent="-304800">
              <a:spcBef>
                <a:spcPts val="0"/>
              </a:spcBef>
              <a:spcAft>
                <a:spcPts val="0"/>
              </a:spcAft>
              <a:buSzPts val="1200"/>
              <a:buFont typeface="Georama"/>
              <a:buChar char="○"/>
              <a:defRPr sz="1200"/>
            </a:lvl5pPr>
            <a:lvl6pPr marL="2743200" lvl="5" indent="-304800">
              <a:spcBef>
                <a:spcPts val="0"/>
              </a:spcBef>
              <a:spcAft>
                <a:spcPts val="0"/>
              </a:spcAft>
              <a:buSzPts val="1200"/>
              <a:buFont typeface="Georama"/>
              <a:buChar char="■"/>
              <a:defRPr sz="1200"/>
            </a:lvl6pPr>
            <a:lvl7pPr marL="3200400" lvl="6" indent="-304800">
              <a:spcBef>
                <a:spcPts val="0"/>
              </a:spcBef>
              <a:spcAft>
                <a:spcPts val="0"/>
              </a:spcAft>
              <a:buSzPts val="1200"/>
              <a:buFont typeface="Georama"/>
              <a:buChar char="●"/>
              <a:defRPr sz="1200"/>
            </a:lvl7pPr>
            <a:lvl8pPr marL="3657600" lvl="7" indent="-304800">
              <a:spcBef>
                <a:spcPts val="0"/>
              </a:spcBef>
              <a:spcAft>
                <a:spcPts val="0"/>
              </a:spcAft>
              <a:buSzPts val="1200"/>
              <a:buFont typeface="Georama"/>
              <a:buChar char="○"/>
              <a:defRPr sz="1200"/>
            </a:lvl8pPr>
            <a:lvl9pPr marL="4114800" lvl="8" indent="-304800">
              <a:spcBef>
                <a:spcPts val="0"/>
              </a:spcBef>
              <a:spcAft>
                <a:spcPts val="0"/>
              </a:spcAft>
              <a:buSzPts val="1200"/>
              <a:buFont typeface="Georama"/>
              <a:buChar char="■"/>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pic>
        <p:nvPicPr>
          <p:cNvPr id="26" name="Google Shape;26;p5"/>
          <p:cNvPicPr preferRelativeResize="0"/>
          <p:nvPr/>
        </p:nvPicPr>
        <p:blipFill rotWithShape="1">
          <a:blip r:embed="rId2">
            <a:alphaModFix amt="28000"/>
          </a:blip>
          <a:srcRect l="-10" r="10"/>
          <a:stretch/>
        </p:blipFill>
        <p:spPr>
          <a:xfrm flipH="1">
            <a:off x="-975" y="-60220"/>
            <a:ext cx="9144000" cy="5280390"/>
          </a:xfrm>
          <a:prstGeom prst="rect">
            <a:avLst/>
          </a:prstGeom>
          <a:noFill/>
          <a:ln>
            <a:noFill/>
          </a:ln>
        </p:spPr>
      </p:pic>
      <p:sp>
        <p:nvSpPr>
          <p:cNvPr id="27" name="Google Shape;27;p5"/>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subTitle" idx="1"/>
          </p:nvPr>
        </p:nvSpPr>
        <p:spPr>
          <a:xfrm>
            <a:off x="5151737" y="2936100"/>
            <a:ext cx="2505600" cy="15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 name="Google Shape;29;p5"/>
          <p:cNvSpPr txBox="1">
            <a:spLocks noGrp="1"/>
          </p:cNvSpPr>
          <p:nvPr>
            <p:ph type="subTitle" idx="2"/>
          </p:nvPr>
        </p:nvSpPr>
        <p:spPr>
          <a:xfrm>
            <a:off x="1486663" y="2936100"/>
            <a:ext cx="2505600" cy="157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3"/>
          </p:nvPr>
        </p:nvSpPr>
        <p:spPr>
          <a:xfrm>
            <a:off x="1486663" y="2385351"/>
            <a:ext cx="25056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 name="Google Shape;31;p5"/>
          <p:cNvSpPr txBox="1">
            <a:spLocks noGrp="1"/>
          </p:cNvSpPr>
          <p:nvPr>
            <p:ph type="subTitle" idx="4"/>
          </p:nvPr>
        </p:nvSpPr>
        <p:spPr>
          <a:xfrm>
            <a:off x="5151738" y="2385351"/>
            <a:ext cx="2505600" cy="572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Doppio One"/>
                <a:ea typeface="Doppio One"/>
                <a:cs typeface="Doppio One"/>
                <a:sym typeface="Doppio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2" name="Google Shape;32;p5"/>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 name="Google Shape;33;p5"/>
          <p:cNvSpPr>
            <a:spLocks noGrp="1"/>
          </p:cNvSpPr>
          <p:nvPr>
            <p:ph type="pic" idx="5"/>
          </p:nvPr>
        </p:nvSpPr>
        <p:spPr>
          <a:xfrm>
            <a:off x="1486663" y="1509050"/>
            <a:ext cx="2505600" cy="876300"/>
          </a:xfrm>
          <a:prstGeom prst="rect">
            <a:avLst/>
          </a:prstGeom>
          <a:noFill/>
          <a:ln>
            <a:noFill/>
          </a:ln>
        </p:spPr>
      </p:sp>
      <p:sp>
        <p:nvSpPr>
          <p:cNvPr id="34" name="Google Shape;34;p5"/>
          <p:cNvSpPr>
            <a:spLocks noGrp="1"/>
          </p:cNvSpPr>
          <p:nvPr>
            <p:ph type="pic" idx="6"/>
          </p:nvPr>
        </p:nvSpPr>
        <p:spPr>
          <a:xfrm>
            <a:off x="5151738" y="1509050"/>
            <a:ext cx="2505600" cy="8763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35"/>
        <p:cNvGrpSpPr/>
        <p:nvPr/>
      </p:nvGrpSpPr>
      <p:grpSpPr>
        <a:xfrm>
          <a:off x="0" y="0"/>
          <a:ext cx="0" cy="0"/>
          <a:chOff x="0" y="0"/>
          <a:chExt cx="0" cy="0"/>
        </a:xfrm>
      </p:grpSpPr>
      <p:pic>
        <p:nvPicPr>
          <p:cNvPr id="36" name="Google Shape;36;p6"/>
          <p:cNvPicPr preferRelativeResize="0"/>
          <p:nvPr/>
        </p:nvPicPr>
        <p:blipFill rotWithShape="1">
          <a:blip r:embed="rId2">
            <a:alphaModFix amt="28000"/>
          </a:blip>
          <a:srcRect r="832" b="3400"/>
          <a:stretch/>
        </p:blipFill>
        <p:spPr>
          <a:xfrm flipH="1">
            <a:off x="-100" y="-9525"/>
            <a:ext cx="9144000" cy="5143500"/>
          </a:xfrm>
          <a:prstGeom prst="rect">
            <a:avLst/>
          </a:prstGeom>
          <a:noFill/>
          <a:ln>
            <a:noFill/>
          </a:ln>
        </p:spPr>
      </p:pic>
      <p:sp>
        <p:nvSpPr>
          <p:cNvPr id="37" name="Google Shape;37;p6"/>
          <p:cNvSpPr/>
          <p:nvPr/>
        </p:nvSpPr>
        <p:spPr>
          <a:xfrm>
            <a:off x="447750" y="381000"/>
            <a:ext cx="82485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6"/>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39"/>
        <p:cNvGrpSpPr/>
        <p:nvPr/>
      </p:nvGrpSpPr>
      <p:grpSpPr>
        <a:xfrm>
          <a:off x="0" y="0"/>
          <a:ext cx="0" cy="0"/>
          <a:chOff x="0" y="0"/>
          <a:chExt cx="0" cy="0"/>
        </a:xfrm>
      </p:grpSpPr>
      <p:pic>
        <p:nvPicPr>
          <p:cNvPr id="40" name="Google Shape;40;p7"/>
          <p:cNvPicPr preferRelativeResize="0"/>
          <p:nvPr/>
        </p:nvPicPr>
        <p:blipFill rotWithShape="1">
          <a:blip r:embed="rId2">
            <a:alphaModFix amt="28000"/>
          </a:blip>
          <a:srcRect/>
          <a:stretch/>
        </p:blipFill>
        <p:spPr>
          <a:xfrm>
            <a:off x="247550" y="9525"/>
            <a:ext cx="8907048" cy="5143500"/>
          </a:xfrm>
          <a:prstGeom prst="rect">
            <a:avLst/>
          </a:prstGeom>
          <a:noFill/>
          <a:ln>
            <a:noFill/>
          </a:ln>
        </p:spPr>
      </p:pic>
      <p:sp>
        <p:nvSpPr>
          <p:cNvPr id="41" name="Google Shape;41;p7"/>
          <p:cNvSpPr/>
          <p:nvPr/>
        </p:nvSpPr>
        <p:spPr>
          <a:xfrm>
            <a:off x="3790950" y="381000"/>
            <a:ext cx="4905300" cy="438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7"/>
          <p:cNvSpPr txBox="1">
            <a:spLocks noGrp="1"/>
          </p:cNvSpPr>
          <p:nvPr>
            <p:ph type="title"/>
          </p:nvPr>
        </p:nvSpPr>
        <p:spPr>
          <a:xfrm>
            <a:off x="4096200" y="791250"/>
            <a:ext cx="4294800" cy="12357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3" name="Google Shape;43;p7"/>
          <p:cNvSpPr txBox="1">
            <a:spLocks noGrp="1"/>
          </p:cNvSpPr>
          <p:nvPr>
            <p:ph type="subTitle" idx="1"/>
          </p:nvPr>
        </p:nvSpPr>
        <p:spPr>
          <a:xfrm>
            <a:off x="4096200" y="2086500"/>
            <a:ext cx="42948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91919"/>
              </a:buClr>
              <a:buSzPts val="1200"/>
              <a:buFont typeface="Open Sans"/>
              <a:buAutoNum type="arabicPeriod"/>
              <a:defRPr sz="1200"/>
            </a:lvl1pPr>
            <a:lvl2pPr lvl="1" algn="ctr" rtl="0">
              <a:lnSpc>
                <a:spcPct val="100000"/>
              </a:lnSpc>
              <a:spcBef>
                <a:spcPts val="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44" name="Google Shape;44;p7"/>
          <p:cNvSpPr>
            <a:spLocks noGrp="1"/>
          </p:cNvSpPr>
          <p:nvPr>
            <p:ph type="pic" idx="2"/>
          </p:nvPr>
        </p:nvSpPr>
        <p:spPr>
          <a:xfrm>
            <a:off x="0" y="-2250"/>
            <a:ext cx="3429000" cy="51480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1" name="Shape 45"/>
        <p:cNvGrpSpPr/>
        <p:nvPr/>
      </p:nvGrpSpPr>
      <p:grpSpPr>
        <a:xfrm>
          <a:off x="0" y="0"/>
          <a:ext cx="0" cy="0"/>
          <a:chOff x="0" y="0"/>
          <a:chExt cx="0" cy="0"/>
        </a:xfrm>
      </p:grpSpPr>
      <p:pic>
        <p:nvPicPr>
          <p:cNvPr id="46" name="Google Shape;46;p8"/>
          <p:cNvPicPr preferRelativeResize="0"/>
          <p:nvPr/>
        </p:nvPicPr>
        <p:blipFill rotWithShape="1">
          <a:blip r:embed="rId2">
            <a:alphaModFix amt="28000"/>
          </a:blip>
          <a:srcRect l="-10" r="10"/>
          <a:stretch/>
        </p:blipFill>
        <p:spPr>
          <a:xfrm flipH="1">
            <a:off x="-975" y="-60220"/>
            <a:ext cx="9144000" cy="5280390"/>
          </a:xfrm>
          <a:prstGeom prst="rect">
            <a:avLst/>
          </a:prstGeom>
          <a:noFill/>
          <a:ln>
            <a:noFill/>
          </a:ln>
        </p:spPr>
      </p:pic>
      <p:sp>
        <p:nvSpPr>
          <p:cNvPr id="47" name="Google Shape;47;p8"/>
          <p:cNvSpPr txBox="1">
            <a:spLocks noGrp="1"/>
          </p:cNvSpPr>
          <p:nvPr>
            <p:ph type="title"/>
          </p:nvPr>
        </p:nvSpPr>
        <p:spPr>
          <a:xfrm>
            <a:off x="1388100" y="1275900"/>
            <a:ext cx="6367800" cy="2591700"/>
          </a:xfrm>
          <a:prstGeom prst="rect">
            <a:avLst/>
          </a:prstGeom>
          <a:solidFill>
            <a:schemeClr val="dk2"/>
          </a:solidFill>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48"/>
        <p:cNvGrpSpPr/>
        <p:nvPr/>
      </p:nvGrpSpPr>
      <p:grpSpPr>
        <a:xfrm>
          <a:off x="0" y="0"/>
          <a:ext cx="0" cy="0"/>
          <a:chOff x="0" y="0"/>
          <a:chExt cx="0" cy="0"/>
        </a:xfrm>
      </p:grpSpPr>
      <p:pic>
        <p:nvPicPr>
          <p:cNvPr id="49" name="Google Shape;49;p9"/>
          <p:cNvPicPr preferRelativeResize="0"/>
          <p:nvPr/>
        </p:nvPicPr>
        <p:blipFill rotWithShape="1">
          <a:blip r:embed="rId2">
            <a:alphaModFix amt="28000"/>
          </a:blip>
          <a:srcRect l="-10" r="10"/>
          <a:stretch/>
        </p:blipFill>
        <p:spPr>
          <a:xfrm>
            <a:off x="-975" y="-60220"/>
            <a:ext cx="9144000" cy="5280390"/>
          </a:xfrm>
          <a:prstGeom prst="rect">
            <a:avLst/>
          </a:prstGeom>
          <a:noFill/>
          <a:ln>
            <a:noFill/>
          </a:ln>
        </p:spPr>
      </p:pic>
      <p:sp>
        <p:nvSpPr>
          <p:cNvPr id="50" name="Google Shape;50;p9"/>
          <p:cNvSpPr txBox="1">
            <a:spLocks noGrp="1"/>
          </p:cNvSpPr>
          <p:nvPr>
            <p:ph type="title"/>
          </p:nvPr>
        </p:nvSpPr>
        <p:spPr>
          <a:xfrm>
            <a:off x="2549400" y="1219004"/>
            <a:ext cx="4045200" cy="1482300"/>
          </a:xfrm>
          <a:prstGeom prst="rect">
            <a:avLst/>
          </a:prstGeom>
          <a:solidFill>
            <a:schemeClr val="dk2"/>
          </a:solidFill>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1" name="Google Shape;51;p9"/>
          <p:cNvSpPr txBox="1">
            <a:spLocks noGrp="1"/>
          </p:cNvSpPr>
          <p:nvPr>
            <p:ph type="subTitle" idx="1"/>
          </p:nvPr>
        </p:nvSpPr>
        <p:spPr>
          <a:xfrm>
            <a:off x="2549400" y="2689396"/>
            <a:ext cx="4045200" cy="1235100"/>
          </a:xfrm>
          <a:prstGeom prst="rect">
            <a:avLst/>
          </a:prstGeom>
          <a:solidFill>
            <a:schemeClr val="dk2"/>
          </a:solidFill>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a:spLocks noGrp="1"/>
          </p:cNvSpPr>
          <p:nvPr>
            <p:ph type="pic" idx="2"/>
          </p:nvPr>
        </p:nvSpPr>
        <p:spPr>
          <a:xfrm>
            <a:off x="-8500" y="0"/>
            <a:ext cx="9152400" cy="5143500"/>
          </a:xfrm>
          <a:prstGeom prst="rect">
            <a:avLst/>
          </a:prstGeom>
          <a:noFill/>
          <a:ln>
            <a:noFill/>
          </a:ln>
        </p:spPr>
      </p:sp>
      <p:sp>
        <p:nvSpPr>
          <p:cNvPr id="54" name="Google Shape;54;p10"/>
          <p:cNvSpPr txBox="1">
            <a:spLocks noGrp="1"/>
          </p:cNvSpPr>
          <p:nvPr>
            <p:ph type="title"/>
          </p:nvPr>
        </p:nvSpPr>
        <p:spPr>
          <a:xfrm>
            <a:off x="720000" y="597425"/>
            <a:ext cx="7704000" cy="5727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1pPr>
            <a:lvl2pPr lvl="1">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2pPr>
            <a:lvl3pPr lvl="2">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3pPr>
            <a:lvl4pPr lvl="3">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4pPr>
            <a:lvl5pPr lvl="4">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5pPr>
            <a:lvl6pPr lvl="5">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6pPr>
            <a:lvl7pPr lvl="6">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7pPr>
            <a:lvl8pPr lvl="7">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8pPr>
            <a:lvl9pPr lvl="8">
              <a:spcBef>
                <a:spcPts val="0"/>
              </a:spcBef>
              <a:spcAft>
                <a:spcPts val="0"/>
              </a:spcAft>
              <a:buClr>
                <a:schemeClr val="dk1"/>
              </a:buClr>
              <a:buSzPts val="2800"/>
              <a:buFont typeface="Doppio One"/>
              <a:buNone/>
              <a:defRPr sz="2800" b="1">
                <a:solidFill>
                  <a:schemeClr val="dk1"/>
                </a:solidFill>
                <a:latin typeface="Doppio One"/>
                <a:ea typeface="Doppio One"/>
                <a:cs typeface="Doppio One"/>
                <a:sym typeface="Doppio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Encode Sans"/>
              <a:buChar char="●"/>
              <a:defRPr sz="1800">
                <a:solidFill>
                  <a:schemeClr val="dk1"/>
                </a:solidFill>
                <a:latin typeface="Encode Sans"/>
                <a:ea typeface="Encode Sans"/>
                <a:cs typeface="Encode Sans"/>
                <a:sym typeface="Encode Sans"/>
              </a:defRPr>
            </a:lvl1pPr>
            <a:lvl2pPr marL="914400" lvl="1"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2pPr>
            <a:lvl3pPr marL="1371600" lvl="2"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3pPr>
            <a:lvl4pPr marL="1828800" lvl="3"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4pPr>
            <a:lvl5pPr marL="2286000" lvl="4"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5pPr>
            <a:lvl6pPr marL="2743200" lvl="5"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6pPr>
            <a:lvl7pPr marL="3200400" lvl="6"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7pPr>
            <a:lvl8pPr marL="3657600" lvl="7"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8pPr>
            <a:lvl9pPr marL="4114800" lvl="8" indent="-317500">
              <a:lnSpc>
                <a:spcPct val="115000"/>
              </a:lnSpc>
              <a:spcBef>
                <a:spcPts val="0"/>
              </a:spcBef>
              <a:spcAft>
                <a:spcPts val="0"/>
              </a:spcAft>
              <a:buClr>
                <a:schemeClr val="dk1"/>
              </a:buClr>
              <a:buSzPts val="1400"/>
              <a:buFont typeface="Encode Sans"/>
              <a:buChar char="■"/>
              <a:defRPr>
                <a:solidFill>
                  <a:schemeClr val="dk1"/>
                </a:solidFill>
                <a:latin typeface="Encode Sans"/>
                <a:ea typeface="Encode Sans"/>
                <a:cs typeface="Encode Sans"/>
                <a:sym typeface="Encode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27000">
              <a:schemeClr val="dk2"/>
            </a:gs>
            <a:gs pos="100000">
              <a:schemeClr val="lt1"/>
            </a:gs>
          </a:gsLst>
          <a:lin ang="8100019" scaled="0"/>
        </a:gradFill>
        <a:effectLst/>
      </p:bgPr>
    </p:bg>
    <p:spTree>
      <p:nvGrpSpPr>
        <p:cNvPr id="1" name="Shape 164"/>
        <p:cNvGrpSpPr/>
        <p:nvPr/>
      </p:nvGrpSpPr>
      <p:grpSpPr>
        <a:xfrm>
          <a:off x="0" y="0"/>
          <a:ext cx="0" cy="0"/>
          <a:chOff x="0" y="0"/>
          <a:chExt cx="0" cy="0"/>
        </a:xfrm>
      </p:grpSpPr>
      <p:sp>
        <p:nvSpPr>
          <p:cNvPr id="165" name="Google Shape;165;p26"/>
          <p:cNvSpPr txBox="1">
            <a:spLocks noGrp="1"/>
          </p:cNvSpPr>
          <p:nvPr>
            <p:ph type="ctrTitle"/>
          </p:nvPr>
        </p:nvSpPr>
        <p:spPr>
          <a:xfrm>
            <a:off x="830550" y="2176200"/>
            <a:ext cx="7482900" cy="2770500"/>
          </a:xfrm>
          <a:prstGeom prst="rect">
            <a:avLst/>
          </a:prstGeom>
        </p:spPr>
        <p:txBody>
          <a:bodyPr spcFirstLastPara="1" wrap="square" lIns="91425" tIns="91425" rIns="91425" bIns="91425" anchor="b" anchorCtr="0">
            <a:spAutoFit/>
          </a:bodyPr>
          <a:lstStyle/>
          <a:p>
            <a:pPr marL="0" lvl="0" indent="0" algn="ctr" rtl="0">
              <a:spcBef>
                <a:spcPts val="0"/>
              </a:spcBef>
              <a:spcAft>
                <a:spcPts val="0"/>
              </a:spcAft>
              <a:buNone/>
            </a:pPr>
            <a:r>
              <a:rPr lang="en"/>
              <a:t>Remise en Standard </a:t>
            </a:r>
            <a:endParaRPr/>
          </a:p>
          <a:p>
            <a:pPr marL="0" lvl="0" indent="0" algn="ctr" rtl="0">
              <a:spcBef>
                <a:spcPts val="0"/>
              </a:spcBef>
              <a:spcAft>
                <a:spcPts val="0"/>
              </a:spcAft>
              <a:buNone/>
            </a:pPr>
            <a:r>
              <a:rPr lang="en"/>
              <a:t>Et</a:t>
            </a:r>
            <a:endParaRPr/>
          </a:p>
          <a:p>
            <a:pPr marL="0" lvl="0" indent="0" algn="ctr" rtl="0">
              <a:spcBef>
                <a:spcPts val="0"/>
              </a:spcBef>
              <a:spcAft>
                <a:spcPts val="0"/>
              </a:spcAft>
              <a:buNone/>
            </a:pPr>
            <a:r>
              <a:rPr lang="en"/>
              <a:t> </a:t>
            </a:r>
            <a:r>
              <a:rPr lang="en">
                <a:solidFill>
                  <a:schemeClr val="accent2"/>
                </a:solidFill>
              </a:rPr>
              <a:t>Intégration de nouveaux sites dans l’entreprise</a:t>
            </a:r>
            <a:r>
              <a:rPr lang="en" b="1"/>
              <a:t> </a:t>
            </a:r>
            <a:endParaRPr b="1"/>
          </a:p>
        </p:txBody>
      </p:sp>
      <p:pic>
        <p:nvPicPr>
          <p:cNvPr id="166" name="Google Shape;166;p26"/>
          <p:cNvPicPr preferRelativeResize="0">
            <a:picLocks noGrp="1"/>
          </p:cNvPicPr>
          <p:nvPr>
            <p:ph type="pic" idx="2"/>
          </p:nvPr>
        </p:nvPicPr>
        <p:blipFill rotWithShape="1">
          <a:blip r:embed="rId3">
            <a:alphaModFix/>
          </a:blip>
          <a:srcRect t="40896" b="23395"/>
          <a:stretch/>
        </p:blipFill>
        <p:spPr>
          <a:xfrm>
            <a:off x="0" y="0"/>
            <a:ext cx="9144003" cy="217619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5"/>
          <p:cNvSpPr txBox="1">
            <a:spLocks noGrp="1"/>
          </p:cNvSpPr>
          <p:nvPr>
            <p:ph type="title"/>
          </p:nvPr>
        </p:nvSpPr>
        <p:spPr>
          <a:xfrm>
            <a:off x="791975" y="0"/>
            <a:ext cx="7662900" cy="6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03-Etat des lieux du début de projet(3/3)</a:t>
            </a:r>
            <a:endParaRPr/>
          </a:p>
        </p:txBody>
      </p:sp>
      <p:pic>
        <p:nvPicPr>
          <p:cNvPr id="232" name="Google Shape;232;p35"/>
          <p:cNvPicPr preferRelativeResize="0"/>
          <p:nvPr/>
        </p:nvPicPr>
        <p:blipFill>
          <a:blip r:embed="rId3">
            <a:alphaModFix/>
          </a:blip>
          <a:stretch>
            <a:fillRect/>
          </a:stretch>
        </p:blipFill>
        <p:spPr>
          <a:xfrm>
            <a:off x="203825" y="1056463"/>
            <a:ext cx="8839199" cy="303058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1966600" y="826175"/>
            <a:ext cx="5601300" cy="162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 Mise En Oeuvre</a:t>
            </a:r>
            <a:endParaRPr/>
          </a:p>
        </p:txBody>
      </p:sp>
      <p:pic>
        <p:nvPicPr>
          <p:cNvPr id="238" name="Google Shape;238;p36"/>
          <p:cNvPicPr preferRelativeResize="0">
            <a:picLocks noGrp="1"/>
          </p:cNvPicPr>
          <p:nvPr>
            <p:ph type="pic" idx="3"/>
          </p:nvPr>
        </p:nvPicPr>
        <p:blipFill rotWithShape="1">
          <a:blip r:embed="rId3">
            <a:alphaModFix/>
          </a:blip>
          <a:srcRect t="37146" b="27145"/>
          <a:stretch/>
        </p:blipFill>
        <p:spPr>
          <a:xfrm>
            <a:off x="5" y="2967300"/>
            <a:ext cx="9144003" cy="2176199"/>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7"/>
          <p:cNvSpPr txBox="1">
            <a:spLocks noGrp="1"/>
          </p:cNvSpPr>
          <p:nvPr>
            <p:ph type="subTitle" idx="4"/>
          </p:nvPr>
        </p:nvSpPr>
        <p:spPr>
          <a:xfrm>
            <a:off x="659250" y="0"/>
            <a:ext cx="7825500" cy="5084064"/>
          </a:xfrm>
          <a:prstGeom prst="rect">
            <a:avLst/>
          </a:prstGeom>
        </p:spPr>
        <p:txBody>
          <a:bodyPr spcFirstLastPara="1" wrap="square" lIns="91425" tIns="91425" rIns="91425" bIns="91425" anchor="t" anchorCtr="0">
            <a:normAutofit fontScale="25000" lnSpcReduction="20000"/>
          </a:bodyPr>
          <a:lstStyle/>
          <a:p>
            <a:pPr marL="0" lvl="0" indent="0" algn="l" rtl="0">
              <a:lnSpc>
                <a:spcPct val="115000"/>
              </a:lnSpc>
              <a:spcBef>
                <a:spcPts val="1200"/>
              </a:spcBef>
              <a:spcAft>
                <a:spcPts val="0"/>
              </a:spcAft>
              <a:buNone/>
            </a:pPr>
            <a:r>
              <a:rPr lang="en" sz="6000" b="1" dirty="0">
                <a:latin typeface="Arial"/>
                <a:ea typeface="Arial"/>
                <a:cs typeface="Arial"/>
                <a:sym typeface="Arial"/>
              </a:rPr>
              <a:t>Les étapes de la mise en œuvre de la standardisation du site de Dammarie-les-Lys :</a:t>
            </a:r>
            <a:endParaRPr sz="6000" b="1" dirty="0">
              <a:latin typeface="Arial"/>
              <a:ea typeface="Arial"/>
              <a:cs typeface="Arial"/>
              <a:sym typeface="Arial"/>
            </a:endParaRPr>
          </a:p>
          <a:p>
            <a:pPr marL="936625" lvl="0" indent="-857250" algn="l" rtl="0">
              <a:lnSpc>
                <a:spcPct val="115000"/>
              </a:lnSpc>
              <a:spcBef>
                <a:spcPts val="1200"/>
              </a:spcBef>
              <a:spcAft>
                <a:spcPts val="0"/>
              </a:spcAft>
              <a:buSzPct val="156666"/>
              <a:buFont typeface="Arial" panose="020B0604020202020204" pitchFamily="34" charset="0"/>
              <a:buChar char="•"/>
            </a:pPr>
            <a:r>
              <a:rPr lang="en" sz="6000" dirty="0">
                <a:latin typeface="Arial"/>
                <a:ea typeface="Arial"/>
                <a:cs typeface="Arial"/>
                <a:sym typeface="Arial"/>
              </a:rPr>
              <a:t>D</a:t>
            </a:r>
            <a:r>
              <a:rPr lang="en" sz="5600" dirty="0">
                <a:latin typeface="Arial"/>
                <a:ea typeface="Arial"/>
                <a:cs typeface="Arial"/>
                <a:sym typeface="Arial"/>
              </a:rPr>
              <a:t>éploiement du Serveur d’Application</a:t>
            </a:r>
            <a:r>
              <a:rPr lang="en" sz="5600" b="1" dirty="0">
                <a:latin typeface="Arial"/>
                <a:ea typeface="Arial"/>
                <a:cs typeface="Arial"/>
                <a:sym typeface="Arial"/>
              </a:rPr>
              <a:t> </a:t>
            </a:r>
            <a:endParaRPr sz="5600" b="1" dirty="0">
              <a:latin typeface="Arial"/>
              <a:ea typeface="Arial"/>
              <a:cs typeface="Arial"/>
              <a:sym typeface="Arial"/>
            </a:endParaRPr>
          </a:p>
          <a:p>
            <a:pPr marL="685800" lvl="0" indent="0" algn="l" rtl="0">
              <a:lnSpc>
                <a:spcPct val="115000"/>
              </a:lnSpc>
              <a:spcBef>
                <a:spcPts val="1200"/>
              </a:spcBef>
              <a:spcAft>
                <a:spcPts val="0"/>
              </a:spcAft>
            </a:pPr>
            <a:r>
              <a:rPr lang="en" sz="2800" dirty="0">
                <a:latin typeface="Arial"/>
                <a:ea typeface="Arial"/>
                <a:cs typeface="Arial"/>
                <a:sym typeface="Arial"/>
              </a:rPr>
              <a:t>	Quand : Juillet 2022</a:t>
            </a:r>
            <a:endParaRPr sz="5600" b="1" dirty="0">
              <a:latin typeface="Arial"/>
              <a:ea typeface="Arial"/>
              <a:cs typeface="Arial"/>
              <a:sym typeface="Arial"/>
            </a:endParaRPr>
          </a:p>
          <a:p>
            <a:pPr marL="781050" lvl="0" indent="-685800" algn="l" rtl="0">
              <a:lnSpc>
                <a:spcPct val="115000"/>
              </a:lnSpc>
              <a:spcBef>
                <a:spcPts val="1200"/>
              </a:spcBef>
              <a:spcAft>
                <a:spcPts val="0"/>
              </a:spcAft>
              <a:buSzPct val="150000"/>
              <a:buFont typeface="Arial" panose="020B0604020202020204" pitchFamily="34" charset="0"/>
              <a:buChar char="•"/>
            </a:pPr>
            <a:r>
              <a:rPr lang="en" sz="5600" dirty="0">
                <a:latin typeface="Arial"/>
                <a:ea typeface="Arial"/>
                <a:cs typeface="Arial"/>
                <a:sym typeface="Arial"/>
              </a:rPr>
              <a:t>Mise en place du pare-feu, switch et du NASLogs et WIFI</a:t>
            </a:r>
            <a:endParaRPr sz="5600" dirty="0">
              <a:latin typeface="Arial"/>
              <a:ea typeface="Arial"/>
              <a:cs typeface="Arial"/>
              <a:sym typeface="Arial"/>
            </a:endParaRPr>
          </a:p>
          <a:p>
            <a:pPr marL="685800" lvl="0" indent="0" algn="l" rtl="0">
              <a:lnSpc>
                <a:spcPct val="115000"/>
              </a:lnSpc>
              <a:spcBef>
                <a:spcPts val="1200"/>
              </a:spcBef>
              <a:spcAft>
                <a:spcPts val="0"/>
              </a:spcAft>
            </a:pPr>
            <a:r>
              <a:rPr lang="en" sz="2800" dirty="0">
                <a:latin typeface="Arial"/>
                <a:ea typeface="Arial"/>
                <a:cs typeface="Arial"/>
                <a:sym typeface="Arial"/>
              </a:rPr>
              <a:t>	Quand : Août 2022</a:t>
            </a:r>
            <a:endParaRPr sz="5600" dirty="0">
              <a:latin typeface="Arial"/>
              <a:ea typeface="Arial"/>
              <a:cs typeface="Arial"/>
              <a:sym typeface="Arial"/>
            </a:endParaRPr>
          </a:p>
          <a:p>
            <a:pPr marL="781050" lvl="0" indent="-685800" algn="l" rtl="0">
              <a:lnSpc>
                <a:spcPct val="115000"/>
              </a:lnSpc>
              <a:spcBef>
                <a:spcPts val="1200"/>
              </a:spcBef>
              <a:spcAft>
                <a:spcPts val="0"/>
              </a:spcAft>
              <a:buSzPct val="150000"/>
              <a:buFont typeface="Arial" panose="020B0604020202020204" pitchFamily="34" charset="0"/>
              <a:buChar char="•"/>
            </a:pPr>
            <a:r>
              <a:rPr lang="en" sz="5600" dirty="0">
                <a:latin typeface="Arial"/>
                <a:ea typeface="Arial"/>
                <a:cs typeface="Arial"/>
                <a:sym typeface="Arial"/>
              </a:rPr>
              <a:t>Changement de l’Autocom </a:t>
            </a:r>
            <a:endParaRPr sz="5600" dirty="0">
              <a:latin typeface="Arial"/>
              <a:ea typeface="Arial"/>
              <a:cs typeface="Arial"/>
              <a:sym typeface="Arial"/>
            </a:endParaRPr>
          </a:p>
          <a:p>
            <a:pPr marL="685800" lvl="0" indent="0" algn="l" rtl="0">
              <a:lnSpc>
                <a:spcPct val="115000"/>
              </a:lnSpc>
              <a:spcBef>
                <a:spcPts val="1200"/>
              </a:spcBef>
              <a:spcAft>
                <a:spcPts val="0"/>
              </a:spcAft>
            </a:pPr>
            <a:r>
              <a:rPr lang="en" sz="2400" dirty="0">
                <a:latin typeface="Arial"/>
                <a:ea typeface="Arial"/>
                <a:cs typeface="Arial"/>
                <a:sym typeface="Arial"/>
              </a:rPr>
              <a:t>	Quand : Décembre 2022</a:t>
            </a:r>
            <a:endParaRPr sz="5600" dirty="0">
              <a:latin typeface="Arial"/>
              <a:ea typeface="Arial"/>
              <a:cs typeface="Arial"/>
              <a:sym typeface="Arial"/>
            </a:endParaRPr>
          </a:p>
          <a:p>
            <a:pPr marL="781050" lvl="0" indent="-685800" algn="l" rtl="0">
              <a:lnSpc>
                <a:spcPct val="115000"/>
              </a:lnSpc>
              <a:spcBef>
                <a:spcPts val="1200"/>
              </a:spcBef>
              <a:spcAft>
                <a:spcPts val="0"/>
              </a:spcAft>
              <a:buSzPct val="150000"/>
              <a:buFont typeface="Arial" panose="020B0604020202020204" pitchFamily="34" charset="0"/>
              <a:buChar char="•"/>
            </a:pPr>
            <a:r>
              <a:rPr lang="en" sz="5600" dirty="0">
                <a:latin typeface="Arial"/>
                <a:ea typeface="Arial"/>
                <a:cs typeface="Arial"/>
                <a:sym typeface="Arial"/>
              </a:rPr>
              <a:t>Déploiement des copieurs </a:t>
            </a:r>
            <a:endParaRPr sz="5600" dirty="0">
              <a:latin typeface="Arial"/>
              <a:ea typeface="Arial"/>
              <a:cs typeface="Arial"/>
              <a:sym typeface="Arial"/>
            </a:endParaRPr>
          </a:p>
          <a:p>
            <a:pPr marL="685800" lvl="0" indent="0" algn="l" rtl="0">
              <a:lnSpc>
                <a:spcPct val="115000"/>
              </a:lnSpc>
              <a:spcBef>
                <a:spcPts val="1200"/>
              </a:spcBef>
              <a:spcAft>
                <a:spcPts val="0"/>
              </a:spcAft>
            </a:pPr>
            <a:r>
              <a:rPr lang="en" sz="2800" dirty="0">
                <a:latin typeface="Arial"/>
                <a:ea typeface="Arial"/>
                <a:cs typeface="Arial"/>
                <a:sym typeface="Arial"/>
              </a:rPr>
              <a:t>	Quand : Février 2023</a:t>
            </a:r>
            <a:endParaRPr sz="9200" dirty="0">
              <a:latin typeface="Arial"/>
              <a:ea typeface="Arial"/>
              <a:cs typeface="Arial"/>
              <a:sym typeface="Arial"/>
            </a:endParaRPr>
          </a:p>
          <a:p>
            <a:pPr marL="781050" lvl="0" indent="-685800" algn="l" rtl="0">
              <a:lnSpc>
                <a:spcPct val="115000"/>
              </a:lnSpc>
              <a:spcBef>
                <a:spcPts val="1200"/>
              </a:spcBef>
              <a:spcAft>
                <a:spcPts val="0"/>
              </a:spcAft>
              <a:buSzPct val="150000"/>
              <a:buFont typeface="Arial" panose="020B0604020202020204" pitchFamily="34" charset="0"/>
              <a:buChar char="•"/>
            </a:pPr>
            <a:r>
              <a:rPr lang="en" sz="5600" dirty="0">
                <a:latin typeface="Arial"/>
                <a:ea typeface="Arial"/>
                <a:cs typeface="Arial"/>
                <a:sym typeface="Arial"/>
              </a:rPr>
              <a:t>Déploiement Serveur Nas </a:t>
            </a:r>
            <a:endParaRPr sz="5600" dirty="0">
              <a:latin typeface="Arial"/>
              <a:ea typeface="Arial"/>
              <a:cs typeface="Arial"/>
              <a:sym typeface="Arial"/>
            </a:endParaRPr>
          </a:p>
          <a:p>
            <a:pPr marL="685800" lvl="0" indent="0" algn="l" rtl="0">
              <a:lnSpc>
                <a:spcPct val="115000"/>
              </a:lnSpc>
              <a:spcBef>
                <a:spcPts val="1200"/>
              </a:spcBef>
              <a:spcAft>
                <a:spcPts val="0"/>
              </a:spcAft>
            </a:pPr>
            <a:r>
              <a:rPr lang="en" sz="2800" dirty="0">
                <a:latin typeface="Arial"/>
                <a:ea typeface="Arial"/>
                <a:cs typeface="Arial"/>
                <a:sym typeface="Arial"/>
              </a:rPr>
              <a:t>	Quand : Juin 2023</a:t>
            </a:r>
            <a:endParaRPr sz="9200" dirty="0">
              <a:latin typeface="Arial"/>
              <a:ea typeface="Arial"/>
              <a:cs typeface="Arial"/>
              <a:sym typeface="Arial"/>
            </a:endParaRPr>
          </a:p>
          <a:p>
            <a:pPr marL="781050" lvl="0" indent="-685800" algn="l" rtl="0">
              <a:lnSpc>
                <a:spcPct val="115000"/>
              </a:lnSpc>
              <a:spcBef>
                <a:spcPts val="1200"/>
              </a:spcBef>
              <a:spcAft>
                <a:spcPts val="0"/>
              </a:spcAft>
              <a:buSzPct val="150000"/>
              <a:buFont typeface="Arial" panose="020B0604020202020204" pitchFamily="34" charset="0"/>
              <a:buChar char="•"/>
            </a:pPr>
            <a:r>
              <a:rPr lang="en" sz="5600" dirty="0">
                <a:latin typeface="Arial"/>
                <a:ea typeface="Arial"/>
                <a:cs typeface="Arial"/>
                <a:sym typeface="Arial"/>
              </a:rPr>
              <a:t>Révocation de l’AD existant</a:t>
            </a:r>
            <a:endParaRPr sz="5600" dirty="0">
              <a:latin typeface="Arial"/>
              <a:ea typeface="Arial"/>
              <a:cs typeface="Arial"/>
              <a:sym typeface="Arial"/>
            </a:endParaRPr>
          </a:p>
          <a:p>
            <a:pPr marL="685800" lvl="0" indent="0" algn="l" rtl="0">
              <a:lnSpc>
                <a:spcPct val="115000"/>
              </a:lnSpc>
              <a:spcBef>
                <a:spcPts val="1200"/>
              </a:spcBef>
              <a:spcAft>
                <a:spcPts val="0"/>
              </a:spcAft>
            </a:pPr>
            <a:r>
              <a:rPr lang="en" sz="2800" dirty="0">
                <a:latin typeface="Arial"/>
                <a:ea typeface="Arial"/>
                <a:cs typeface="Arial"/>
                <a:sym typeface="Arial"/>
              </a:rPr>
              <a:t>	Quand : Juillet 2023</a:t>
            </a:r>
            <a:endParaRPr sz="8000" dirty="0">
              <a:latin typeface="Arial"/>
              <a:ea typeface="Arial"/>
              <a:cs typeface="Arial"/>
              <a:sym typeface="Arial"/>
            </a:endParaRPr>
          </a:p>
          <a:p>
            <a:pPr marL="0" lvl="0" indent="-228600" algn="l" rtl="0">
              <a:lnSpc>
                <a:spcPct val="115000"/>
              </a:lnSpc>
              <a:spcBef>
                <a:spcPts val="1200"/>
              </a:spcBef>
              <a:spcAft>
                <a:spcPts val="0"/>
              </a:spcAft>
              <a:buNone/>
            </a:pPr>
            <a:endParaRPr sz="7200" dirty="0">
              <a:latin typeface="Arial"/>
              <a:ea typeface="Arial"/>
              <a:cs typeface="Arial"/>
              <a:sym typeface="Arial"/>
            </a:endParaRPr>
          </a:p>
          <a:p>
            <a:pPr marL="0" lvl="0" indent="-228600" algn="l" rtl="0">
              <a:lnSpc>
                <a:spcPct val="115000"/>
              </a:lnSpc>
              <a:spcBef>
                <a:spcPts val="1200"/>
              </a:spcBef>
              <a:spcAft>
                <a:spcPts val="0"/>
              </a:spcAft>
              <a:buNone/>
            </a:pPr>
            <a:endParaRPr dirty="0">
              <a:latin typeface="Arial"/>
              <a:ea typeface="Arial"/>
              <a:cs typeface="Arial"/>
              <a:sym typeface="Arial"/>
            </a:endParaRPr>
          </a:p>
          <a:p>
            <a:pPr marL="0" lvl="0" indent="-228600" algn="l" rtl="0">
              <a:lnSpc>
                <a:spcPct val="115000"/>
              </a:lnSpc>
              <a:spcBef>
                <a:spcPts val="1200"/>
              </a:spcBef>
              <a:spcAft>
                <a:spcPts val="0"/>
              </a:spcAft>
              <a:buClr>
                <a:schemeClr val="lt1"/>
              </a:buClr>
              <a:buSzPct val="91666"/>
              <a:buFont typeface="Arial"/>
              <a:buNone/>
            </a:pPr>
            <a:endParaRPr dirty="0">
              <a:latin typeface="Arial"/>
              <a:ea typeface="Arial"/>
              <a:cs typeface="Arial"/>
              <a:sym typeface="Arial"/>
            </a:endParaRPr>
          </a:p>
          <a:p>
            <a:pPr marL="914400" lvl="0" indent="-228600" algn="l" rtl="0">
              <a:lnSpc>
                <a:spcPct val="115000"/>
              </a:lnSpc>
              <a:spcBef>
                <a:spcPts val="1200"/>
              </a:spcBef>
              <a:spcAft>
                <a:spcPts val="0"/>
              </a:spcAft>
              <a:buClr>
                <a:schemeClr val="lt1"/>
              </a:buClr>
              <a:buSzPct val="91666"/>
              <a:buFont typeface="Arial"/>
              <a:buNone/>
            </a:pPr>
            <a:endParaRPr dirty="0">
              <a:latin typeface="Arial"/>
              <a:ea typeface="Arial"/>
              <a:cs typeface="Arial"/>
              <a:sym typeface="Arial"/>
            </a:endParaRPr>
          </a:p>
          <a:p>
            <a:pPr marL="0" lvl="0" indent="0" algn="l" rtl="0">
              <a:spcBef>
                <a:spcPts val="1200"/>
              </a:spcBef>
              <a:spcAft>
                <a:spcPts val="0"/>
              </a:spcAft>
              <a:buNone/>
            </a:pPr>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8"/>
          <p:cNvSpPr txBox="1">
            <a:spLocks noGrp="1"/>
          </p:cNvSpPr>
          <p:nvPr>
            <p:ph type="title" idx="2"/>
          </p:nvPr>
        </p:nvSpPr>
        <p:spPr>
          <a:xfrm>
            <a:off x="104150" y="1672825"/>
            <a:ext cx="5468700" cy="76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05-Tableau Financier</a:t>
            </a:r>
            <a:endParaRPr/>
          </a:p>
        </p:txBody>
      </p:sp>
      <p:pic>
        <p:nvPicPr>
          <p:cNvPr id="249" name="Google Shape;249;p38"/>
          <p:cNvPicPr preferRelativeResize="0">
            <a:picLocks noGrp="1"/>
          </p:cNvPicPr>
          <p:nvPr>
            <p:ph type="pic" idx="6"/>
          </p:nvPr>
        </p:nvPicPr>
        <p:blipFill rotWithShape="1">
          <a:blip r:embed="rId3">
            <a:alphaModFix/>
          </a:blip>
          <a:srcRect l="1475" r="1475"/>
          <a:stretch/>
        </p:blipFill>
        <p:spPr>
          <a:xfrm>
            <a:off x="5715000" y="-2250"/>
            <a:ext cx="3429002" cy="5148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pic>
        <p:nvPicPr>
          <p:cNvPr id="254" name="Google Shape;254;p39"/>
          <p:cNvPicPr preferRelativeResize="0"/>
          <p:nvPr/>
        </p:nvPicPr>
        <p:blipFill>
          <a:blip r:embed="rId3">
            <a:alphaModFix/>
          </a:blip>
          <a:stretch>
            <a:fillRect/>
          </a:stretch>
        </p:blipFill>
        <p:spPr>
          <a:xfrm>
            <a:off x="1383163" y="107475"/>
            <a:ext cx="6377675" cy="49285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40"/>
          <p:cNvSpPr txBox="1">
            <a:spLocks noGrp="1"/>
          </p:cNvSpPr>
          <p:nvPr>
            <p:ph type="title"/>
          </p:nvPr>
        </p:nvSpPr>
        <p:spPr>
          <a:xfrm>
            <a:off x="843500" y="1763175"/>
            <a:ext cx="3525600" cy="104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06-Conclusion</a:t>
            </a:r>
            <a:endParaRPr/>
          </a:p>
        </p:txBody>
      </p:sp>
      <p:pic>
        <p:nvPicPr>
          <p:cNvPr id="260" name="Google Shape;260;p40"/>
          <p:cNvPicPr preferRelativeResize="0">
            <a:picLocks noGrp="1"/>
          </p:cNvPicPr>
          <p:nvPr>
            <p:ph type="pic" idx="2"/>
          </p:nvPr>
        </p:nvPicPr>
        <p:blipFill rotWithShape="1">
          <a:blip r:embed="rId3">
            <a:alphaModFix/>
          </a:blip>
          <a:srcRect l="-130" r="129"/>
          <a:stretch/>
        </p:blipFill>
        <p:spPr>
          <a:xfrm>
            <a:off x="5218300" y="341200"/>
            <a:ext cx="3428201" cy="46440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41"/>
          <p:cNvSpPr txBox="1">
            <a:spLocks noGrp="1"/>
          </p:cNvSpPr>
          <p:nvPr>
            <p:ph type="title"/>
          </p:nvPr>
        </p:nvSpPr>
        <p:spPr>
          <a:xfrm>
            <a:off x="904800" y="754625"/>
            <a:ext cx="7704000" cy="3918600"/>
          </a:xfrm>
          <a:prstGeom prst="rect">
            <a:avLst/>
          </a:prstGeom>
        </p:spPr>
        <p:txBody>
          <a:bodyPr spcFirstLastPara="1" wrap="square" lIns="91425" tIns="91425" rIns="91425" bIns="91425" anchor="t" anchorCtr="0">
            <a:noAutofit/>
          </a:bodyPr>
          <a:lstStyle/>
          <a:p>
            <a:pPr marL="0" lvl="0" indent="-228600" algn="just" rtl="0">
              <a:lnSpc>
                <a:spcPct val="115000"/>
              </a:lnSpc>
              <a:spcBef>
                <a:spcPts val="1200"/>
              </a:spcBef>
              <a:spcAft>
                <a:spcPts val="0"/>
              </a:spcAft>
              <a:buClr>
                <a:schemeClr val="lt1"/>
              </a:buClr>
              <a:buSzPts val="1100"/>
              <a:buFont typeface="Arial"/>
              <a:buNone/>
            </a:pPr>
            <a:r>
              <a:rPr lang="en" sz="2200" b="0">
                <a:latin typeface="Arial"/>
                <a:ea typeface="Arial"/>
                <a:cs typeface="Arial"/>
                <a:sym typeface="Arial"/>
              </a:rPr>
              <a:t>-</a:t>
            </a:r>
            <a:r>
              <a:rPr lang="en" sz="1700" b="0">
                <a:latin typeface="Arial"/>
                <a:ea typeface="Arial"/>
                <a:cs typeface="Arial"/>
                <a:sym typeface="Arial"/>
              </a:rPr>
              <a:t>    </a:t>
            </a:r>
            <a:r>
              <a:rPr lang="en" sz="2200" b="0">
                <a:latin typeface="Arial"/>
                <a:ea typeface="Arial"/>
                <a:cs typeface="Arial"/>
                <a:sym typeface="Arial"/>
              </a:rPr>
              <a:t>Pourquoi supprimer les AD ?</a:t>
            </a:r>
            <a:endParaRPr sz="2200" b="0">
              <a:latin typeface="Arial"/>
              <a:ea typeface="Arial"/>
              <a:cs typeface="Arial"/>
              <a:sym typeface="Arial"/>
            </a:endParaRPr>
          </a:p>
          <a:p>
            <a:pPr marL="0" lvl="0" indent="-228600" algn="just" rtl="0">
              <a:lnSpc>
                <a:spcPct val="115000"/>
              </a:lnSpc>
              <a:spcBef>
                <a:spcPts val="1200"/>
              </a:spcBef>
              <a:spcAft>
                <a:spcPts val="0"/>
              </a:spcAft>
              <a:buClr>
                <a:schemeClr val="lt1"/>
              </a:buClr>
              <a:buSzPts val="1100"/>
              <a:buFont typeface="Arial"/>
              <a:buNone/>
            </a:pPr>
            <a:r>
              <a:rPr lang="en" sz="2200" b="0">
                <a:latin typeface="Arial"/>
                <a:ea typeface="Arial"/>
                <a:cs typeface="Arial"/>
                <a:sym typeface="Arial"/>
              </a:rPr>
              <a:t>-</a:t>
            </a:r>
            <a:r>
              <a:rPr lang="en" sz="1700" b="0">
                <a:latin typeface="Arial"/>
                <a:ea typeface="Arial"/>
                <a:cs typeface="Arial"/>
                <a:sym typeface="Arial"/>
              </a:rPr>
              <a:t>    </a:t>
            </a:r>
            <a:r>
              <a:rPr lang="en" sz="2200" b="0">
                <a:latin typeface="Arial"/>
                <a:ea typeface="Arial"/>
                <a:cs typeface="Arial"/>
                <a:sym typeface="Arial"/>
              </a:rPr>
              <a:t>Pourquoi pas de Vlan ?</a:t>
            </a:r>
            <a:endParaRPr sz="2200" b="0">
              <a:latin typeface="Arial"/>
              <a:ea typeface="Arial"/>
              <a:cs typeface="Arial"/>
              <a:sym typeface="Arial"/>
            </a:endParaRPr>
          </a:p>
          <a:p>
            <a:pPr marL="0" lvl="0" indent="-228600" algn="just" rtl="0">
              <a:lnSpc>
                <a:spcPct val="115000"/>
              </a:lnSpc>
              <a:spcBef>
                <a:spcPts val="1200"/>
              </a:spcBef>
              <a:spcAft>
                <a:spcPts val="0"/>
              </a:spcAft>
              <a:buClr>
                <a:schemeClr val="lt1"/>
              </a:buClr>
              <a:buSzPts val="1100"/>
              <a:buFont typeface="Arial"/>
              <a:buNone/>
            </a:pPr>
            <a:r>
              <a:rPr lang="en" sz="2200" b="0">
                <a:latin typeface="Arial"/>
                <a:ea typeface="Arial"/>
                <a:cs typeface="Arial"/>
                <a:sym typeface="Arial"/>
              </a:rPr>
              <a:t>-</a:t>
            </a:r>
            <a:r>
              <a:rPr lang="en" sz="1700" b="0">
                <a:latin typeface="Arial"/>
                <a:ea typeface="Arial"/>
                <a:cs typeface="Arial"/>
                <a:sym typeface="Arial"/>
              </a:rPr>
              <a:t>    </a:t>
            </a:r>
            <a:r>
              <a:rPr lang="en" sz="2200" b="0">
                <a:latin typeface="Arial"/>
                <a:ea typeface="Arial"/>
                <a:cs typeface="Arial"/>
                <a:sym typeface="Arial"/>
              </a:rPr>
              <a:t>Pourquoi pas un Vlan Guest Wifi avec Portail Captif ?</a:t>
            </a:r>
            <a:endParaRPr sz="2200" b="0">
              <a:latin typeface="Arial"/>
              <a:ea typeface="Arial"/>
              <a:cs typeface="Arial"/>
              <a:sym typeface="Arial"/>
            </a:endParaRPr>
          </a:p>
          <a:p>
            <a:pPr marL="0" lvl="0" indent="-228600" algn="just" rtl="0">
              <a:lnSpc>
                <a:spcPct val="115000"/>
              </a:lnSpc>
              <a:spcBef>
                <a:spcPts val="1200"/>
              </a:spcBef>
              <a:spcAft>
                <a:spcPts val="0"/>
              </a:spcAft>
              <a:buClr>
                <a:schemeClr val="lt1"/>
              </a:buClr>
              <a:buSzPts val="1100"/>
              <a:buFont typeface="Arial"/>
              <a:buNone/>
            </a:pPr>
            <a:r>
              <a:rPr lang="en" sz="2200" b="0">
                <a:latin typeface="Arial"/>
                <a:ea typeface="Arial"/>
                <a:cs typeface="Arial"/>
                <a:sym typeface="Arial"/>
              </a:rPr>
              <a:t>-</a:t>
            </a:r>
            <a:r>
              <a:rPr lang="en" sz="1700" b="0">
                <a:latin typeface="Arial"/>
                <a:ea typeface="Arial"/>
                <a:cs typeface="Arial"/>
                <a:sym typeface="Arial"/>
              </a:rPr>
              <a:t>    </a:t>
            </a:r>
            <a:r>
              <a:rPr lang="en" sz="2200" b="0">
                <a:latin typeface="Arial"/>
                <a:ea typeface="Arial"/>
                <a:cs typeface="Arial"/>
                <a:sym typeface="Arial"/>
              </a:rPr>
              <a:t>Pourquoi garder les vieux systèmes d’appels malades ?</a:t>
            </a:r>
            <a:endParaRPr sz="2200" b="0">
              <a:latin typeface="Arial"/>
              <a:ea typeface="Arial"/>
              <a:cs typeface="Arial"/>
              <a:sym typeface="Arial"/>
            </a:endParaRPr>
          </a:p>
          <a:p>
            <a:pPr marL="0" lvl="0" indent="-228600" algn="just" rtl="0">
              <a:lnSpc>
                <a:spcPct val="115000"/>
              </a:lnSpc>
              <a:spcBef>
                <a:spcPts val="1200"/>
              </a:spcBef>
              <a:spcAft>
                <a:spcPts val="0"/>
              </a:spcAft>
              <a:buClr>
                <a:schemeClr val="lt1"/>
              </a:buClr>
              <a:buSzPts val="1100"/>
              <a:buFont typeface="Arial"/>
              <a:buNone/>
            </a:pPr>
            <a:r>
              <a:rPr lang="en" sz="2200" b="0">
                <a:latin typeface="Arial"/>
                <a:ea typeface="Arial"/>
                <a:cs typeface="Arial"/>
                <a:sym typeface="Arial"/>
              </a:rPr>
              <a:t>-</a:t>
            </a:r>
            <a:r>
              <a:rPr lang="en" sz="1700" b="0">
                <a:latin typeface="Arial"/>
                <a:ea typeface="Arial"/>
                <a:cs typeface="Arial"/>
                <a:sym typeface="Arial"/>
              </a:rPr>
              <a:t>    </a:t>
            </a:r>
            <a:r>
              <a:rPr lang="en" sz="2200" b="0">
                <a:latin typeface="Arial"/>
                <a:ea typeface="Arial"/>
                <a:cs typeface="Arial"/>
                <a:sym typeface="Arial"/>
              </a:rPr>
              <a:t>Pourquoi le choix de certains prestataires ?</a:t>
            </a:r>
            <a:endParaRPr sz="2200" b="0">
              <a:latin typeface="Arial"/>
              <a:ea typeface="Arial"/>
              <a:cs typeface="Arial"/>
              <a:sym typeface="Arial"/>
            </a:endParaRPr>
          </a:p>
          <a:p>
            <a:pPr marL="0" lvl="0" indent="-228600" algn="just" rtl="0">
              <a:lnSpc>
                <a:spcPct val="115000"/>
              </a:lnSpc>
              <a:spcBef>
                <a:spcPts val="1200"/>
              </a:spcBef>
              <a:spcAft>
                <a:spcPts val="0"/>
              </a:spcAft>
              <a:buClr>
                <a:schemeClr val="lt1"/>
              </a:buClr>
              <a:buSzPts val="1100"/>
              <a:buFont typeface="Arial"/>
              <a:buNone/>
            </a:pPr>
            <a:r>
              <a:rPr lang="en" sz="2200" b="0">
                <a:latin typeface="Arial"/>
                <a:ea typeface="Arial"/>
                <a:cs typeface="Arial"/>
                <a:sym typeface="Arial"/>
              </a:rPr>
              <a:t>-</a:t>
            </a:r>
            <a:r>
              <a:rPr lang="en" sz="1700" b="0">
                <a:latin typeface="Arial"/>
                <a:ea typeface="Arial"/>
                <a:cs typeface="Arial"/>
                <a:sym typeface="Arial"/>
              </a:rPr>
              <a:t>    </a:t>
            </a:r>
            <a:r>
              <a:rPr lang="en" sz="2200" b="0">
                <a:latin typeface="Arial"/>
                <a:ea typeface="Arial"/>
                <a:cs typeface="Arial"/>
                <a:sym typeface="Arial"/>
              </a:rPr>
              <a:t>Pourquoi ne pas faire de migration en full VoIP ?</a:t>
            </a:r>
            <a:endParaRPr sz="2200" b="0">
              <a:latin typeface="Arial"/>
              <a:ea typeface="Arial"/>
              <a:cs typeface="Arial"/>
              <a:sym typeface="Arial"/>
            </a:endParaRPr>
          </a:p>
          <a:p>
            <a:pPr marL="0" lvl="0" indent="0" algn="ctr" rtl="0">
              <a:spcBef>
                <a:spcPts val="120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42"/>
          <p:cNvSpPr txBox="1">
            <a:spLocks noGrp="1"/>
          </p:cNvSpPr>
          <p:nvPr>
            <p:ph type="title"/>
          </p:nvPr>
        </p:nvSpPr>
        <p:spPr>
          <a:xfrm>
            <a:off x="833725" y="1834250"/>
            <a:ext cx="7704000" cy="133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Merci de votre Attention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27000">
              <a:schemeClr val="dk2"/>
            </a:gs>
            <a:gs pos="100000">
              <a:schemeClr val="lt1"/>
            </a:gs>
          </a:gsLst>
          <a:lin ang="8100019" scaled="0"/>
        </a:gradFill>
        <a:effectLst/>
      </p:bgPr>
    </p:bg>
    <p:spTree>
      <p:nvGrpSpPr>
        <p:cNvPr id="1" name="Shape 170"/>
        <p:cNvGrpSpPr/>
        <p:nvPr/>
      </p:nvGrpSpPr>
      <p:grpSpPr>
        <a:xfrm>
          <a:off x="0" y="0"/>
          <a:ext cx="0" cy="0"/>
          <a:chOff x="0" y="0"/>
          <a:chExt cx="0" cy="0"/>
        </a:xfrm>
      </p:grpSpPr>
      <p:sp>
        <p:nvSpPr>
          <p:cNvPr id="171" name="Google Shape;171;p27"/>
          <p:cNvSpPr txBox="1">
            <a:spLocks noGrp="1"/>
          </p:cNvSpPr>
          <p:nvPr>
            <p:ph type="title"/>
          </p:nvPr>
        </p:nvSpPr>
        <p:spPr>
          <a:xfrm>
            <a:off x="720000" y="5974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PLAN</a:t>
            </a:r>
            <a:endParaRPr/>
          </a:p>
        </p:txBody>
      </p:sp>
      <p:sp>
        <p:nvSpPr>
          <p:cNvPr id="172" name="Google Shape;172;p27"/>
          <p:cNvSpPr txBox="1">
            <a:spLocks noGrp="1"/>
          </p:cNvSpPr>
          <p:nvPr>
            <p:ph type="title" idx="2"/>
          </p:nvPr>
        </p:nvSpPr>
        <p:spPr>
          <a:xfrm>
            <a:off x="1618650" y="1633283"/>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73" name="Google Shape;173;p27"/>
          <p:cNvSpPr txBox="1">
            <a:spLocks noGrp="1"/>
          </p:cNvSpPr>
          <p:nvPr>
            <p:ph type="title" idx="3"/>
          </p:nvPr>
        </p:nvSpPr>
        <p:spPr>
          <a:xfrm>
            <a:off x="1618650" y="306669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74" name="Google Shape;174;p27"/>
          <p:cNvSpPr txBox="1">
            <a:spLocks noGrp="1"/>
          </p:cNvSpPr>
          <p:nvPr>
            <p:ph type="title" idx="4"/>
          </p:nvPr>
        </p:nvSpPr>
        <p:spPr>
          <a:xfrm>
            <a:off x="4204650" y="1633283"/>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75" name="Google Shape;175;p27"/>
          <p:cNvSpPr txBox="1">
            <a:spLocks noGrp="1"/>
          </p:cNvSpPr>
          <p:nvPr>
            <p:ph type="title" idx="5"/>
          </p:nvPr>
        </p:nvSpPr>
        <p:spPr>
          <a:xfrm>
            <a:off x="4204650" y="306669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76" name="Google Shape;176;p27"/>
          <p:cNvSpPr txBox="1">
            <a:spLocks noGrp="1"/>
          </p:cNvSpPr>
          <p:nvPr>
            <p:ph type="title" idx="6"/>
          </p:nvPr>
        </p:nvSpPr>
        <p:spPr>
          <a:xfrm>
            <a:off x="6790650" y="1633283"/>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77" name="Google Shape;177;p27"/>
          <p:cNvSpPr txBox="1">
            <a:spLocks noGrp="1"/>
          </p:cNvSpPr>
          <p:nvPr>
            <p:ph type="title" idx="7"/>
          </p:nvPr>
        </p:nvSpPr>
        <p:spPr>
          <a:xfrm>
            <a:off x="6790650" y="3066691"/>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78" name="Google Shape;178;p27"/>
          <p:cNvSpPr txBox="1">
            <a:spLocks noGrp="1"/>
          </p:cNvSpPr>
          <p:nvPr>
            <p:ph type="subTitle" idx="1"/>
          </p:nvPr>
        </p:nvSpPr>
        <p:spPr>
          <a:xfrm>
            <a:off x="720000" y="2187625"/>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179" name="Google Shape;179;p27"/>
          <p:cNvSpPr txBox="1">
            <a:spLocks noGrp="1"/>
          </p:cNvSpPr>
          <p:nvPr>
            <p:ph type="subTitle" idx="8"/>
          </p:nvPr>
        </p:nvSpPr>
        <p:spPr>
          <a:xfrm>
            <a:off x="3306000" y="2187625"/>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Architecture Standard</a:t>
            </a:r>
            <a:endParaRPr/>
          </a:p>
        </p:txBody>
      </p:sp>
      <p:sp>
        <p:nvSpPr>
          <p:cNvPr id="180" name="Google Shape;180;p27"/>
          <p:cNvSpPr txBox="1">
            <a:spLocks noGrp="1"/>
          </p:cNvSpPr>
          <p:nvPr>
            <p:ph type="subTitle" idx="9"/>
          </p:nvPr>
        </p:nvSpPr>
        <p:spPr>
          <a:xfrm>
            <a:off x="5892000" y="2187625"/>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Etat des lieux au début du Projet</a:t>
            </a:r>
            <a:endParaRPr/>
          </a:p>
        </p:txBody>
      </p:sp>
      <p:sp>
        <p:nvSpPr>
          <p:cNvPr id="181" name="Google Shape;181;p27"/>
          <p:cNvSpPr txBox="1">
            <a:spLocks noGrp="1"/>
          </p:cNvSpPr>
          <p:nvPr>
            <p:ph type="subTitle" idx="13"/>
          </p:nvPr>
        </p:nvSpPr>
        <p:spPr>
          <a:xfrm>
            <a:off x="720000" y="3621100"/>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Mise en Oeuvre</a:t>
            </a:r>
            <a:endParaRPr/>
          </a:p>
        </p:txBody>
      </p:sp>
      <p:sp>
        <p:nvSpPr>
          <p:cNvPr id="182" name="Google Shape;182;p27"/>
          <p:cNvSpPr txBox="1">
            <a:spLocks noGrp="1"/>
          </p:cNvSpPr>
          <p:nvPr>
            <p:ph type="subTitle" idx="14"/>
          </p:nvPr>
        </p:nvSpPr>
        <p:spPr>
          <a:xfrm>
            <a:off x="3306000" y="3621100"/>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Tableau Financier</a:t>
            </a:r>
            <a:endParaRPr/>
          </a:p>
        </p:txBody>
      </p:sp>
      <p:sp>
        <p:nvSpPr>
          <p:cNvPr id="183" name="Google Shape;183;p27"/>
          <p:cNvSpPr txBox="1">
            <a:spLocks noGrp="1"/>
          </p:cNvSpPr>
          <p:nvPr>
            <p:ph type="subTitle" idx="15"/>
          </p:nvPr>
        </p:nvSpPr>
        <p:spPr>
          <a:xfrm>
            <a:off x="5892000" y="3621100"/>
            <a:ext cx="2532000" cy="75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Conclusion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27000">
              <a:schemeClr val="dk2"/>
            </a:gs>
            <a:gs pos="100000">
              <a:schemeClr val="lt1"/>
            </a:gs>
          </a:gsLst>
          <a:lin ang="8100019" scaled="0"/>
        </a:gradFill>
        <a:effectLst/>
      </p:bgPr>
    </p:bg>
    <p:spTree>
      <p:nvGrpSpPr>
        <p:cNvPr id="1" name="Shape 187"/>
        <p:cNvGrpSpPr/>
        <p:nvPr/>
      </p:nvGrpSpPr>
      <p:grpSpPr>
        <a:xfrm>
          <a:off x="0" y="0"/>
          <a:ext cx="0" cy="0"/>
          <a:chOff x="0" y="0"/>
          <a:chExt cx="0" cy="0"/>
        </a:xfrm>
      </p:grpSpPr>
      <p:sp>
        <p:nvSpPr>
          <p:cNvPr id="188" name="Google Shape;188;p28"/>
          <p:cNvSpPr txBox="1">
            <a:spLocks noGrp="1"/>
          </p:cNvSpPr>
          <p:nvPr>
            <p:ph type="title"/>
          </p:nvPr>
        </p:nvSpPr>
        <p:spPr>
          <a:xfrm>
            <a:off x="4339750" y="677500"/>
            <a:ext cx="3356100" cy="65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 Introduction</a:t>
            </a:r>
            <a:endParaRPr/>
          </a:p>
        </p:txBody>
      </p:sp>
      <p:sp>
        <p:nvSpPr>
          <p:cNvPr id="189" name="Google Shape;189;p28"/>
          <p:cNvSpPr txBox="1">
            <a:spLocks noGrp="1"/>
          </p:cNvSpPr>
          <p:nvPr>
            <p:ph type="subTitle" idx="1"/>
          </p:nvPr>
        </p:nvSpPr>
        <p:spPr>
          <a:xfrm>
            <a:off x="3549550" y="1663250"/>
            <a:ext cx="4936500" cy="2688900"/>
          </a:xfrm>
          <a:prstGeom prst="rect">
            <a:avLst/>
          </a:prstGeom>
          <a:solidFill>
            <a:schemeClr val="lt1"/>
          </a:solidFill>
        </p:spPr>
        <p:txBody>
          <a:bodyPr spcFirstLastPara="1" wrap="square" lIns="91425" tIns="91425" rIns="91425" bIns="91425" anchor="t" anchorCtr="0">
            <a:noAutofit/>
          </a:bodyPr>
          <a:lstStyle/>
          <a:p>
            <a:pPr marL="457200" lvl="0" indent="-381000" algn="l" rtl="0">
              <a:spcBef>
                <a:spcPts val="0"/>
              </a:spcBef>
              <a:spcAft>
                <a:spcPts val="0"/>
              </a:spcAft>
              <a:buClr>
                <a:schemeClr val="dk1"/>
              </a:buClr>
              <a:buSzPts val="2400"/>
              <a:buChar char="●"/>
            </a:pPr>
            <a:r>
              <a:rPr lang="en" sz="2400"/>
              <a:t>Site de Dammarie-les-Lys</a:t>
            </a:r>
            <a:endParaRPr sz="2400"/>
          </a:p>
          <a:p>
            <a:pPr marL="457200" lvl="0" indent="-381000" algn="l" rtl="0">
              <a:spcBef>
                <a:spcPts val="0"/>
              </a:spcBef>
              <a:spcAft>
                <a:spcPts val="0"/>
              </a:spcAft>
              <a:buClr>
                <a:schemeClr val="dk1"/>
              </a:buClr>
              <a:buSzPts val="2400"/>
              <a:buChar char="●"/>
            </a:pPr>
            <a:r>
              <a:rPr lang="en" sz="2400"/>
              <a:t>Pourquoi faire la remise en standard</a:t>
            </a:r>
            <a:endParaRPr sz="2400"/>
          </a:p>
          <a:p>
            <a:pPr marL="457200" lvl="0" indent="-381000" algn="l" rtl="0">
              <a:spcBef>
                <a:spcPts val="0"/>
              </a:spcBef>
              <a:spcAft>
                <a:spcPts val="0"/>
              </a:spcAft>
              <a:buClr>
                <a:schemeClr val="dk1"/>
              </a:buClr>
              <a:buSzPts val="2400"/>
              <a:buChar char="●"/>
            </a:pPr>
            <a:r>
              <a:rPr lang="en" sz="2400"/>
              <a:t>Integration et standardisation</a:t>
            </a:r>
            <a:endParaRPr sz="2400"/>
          </a:p>
          <a:p>
            <a:pPr marL="457200" lvl="0" indent="-381000" algn="l" rtl="0">
              <a:spcBef>
                <a:spcPts val="0"/>
              </a:spcBef>
              <a:spcAft>
                <a:spcPts val="0"/>
              </a:spcAft>
              <a:buClr>
                <a:schemeClr val="dk1"/>
              </a:buClr>
              <a:buSzPts val="2400"/>
              <a:buChar char="●"/>
            </a:pPr>
            <a:r>
              <a:rPr lang="en" sz="2400"/>
              <a:t>Importance de la remise en standard</a:t>
            </a:r>
            <a:endParaRPr sz="2400"/>
          </a:p>
          <a:p>
            <a:pPr marL="457200" lvl="0" indent="0" algn="l" rtl="0">
              <a:spcBef>
                <a:spcPts val="1000"/>
              </a:spcBef>
              <a:spcAft>
                <a:spcPts val="1000"/>
              </a:spcAft>
              <a:buNone/>
            </a:pPr>
            <a:endParaRPr sz="1800"/>
          </a:p>
        </p:txBody>
      </p:sp>
      <p:pic>
        <p:nvPicPr>
          <p:cNvPr id="190" name="Google Shape;190;p28"/>
          <p:cNvPicPr preferRelativeResize="0">
            <a:picLocks noGrp="1"/>
          </p:cNvPicPr>
          <p:nvPr>
            <p:ph type="pic" idx="2"/>
          </p:nvPr>
        </p:nvPicPr>
        <p:blipFill rotWithShape="1">
          <a:blip r:embed="rId3">
            <a:alphaModFix/>
          </a:blip>
          <a:srcRect l="29" r="29"/>
          <a:stretch/>
        </p:blipFill>
        <p:spPr>
          <a:xfrm>
            <a:off x="0" y="-2250"/>
            <a:ext cx="3428999" cy="514800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9"/>
          <p:cNvSpPr txBox="1">
            <a:spLocks noGrp="1"/>
          </p:cNvSpPr>
          <p:nvPr>
            <p:ph type="title"/>
          </p:nvPr>
        </p:nvSpPr>
        <p:spPr>
          <a:xfrm>
            <a:off x="1699200" y="0"/>
            <a:ext cx="5745600" cy="6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02-Architecture Standard(1/4)</a:t>
            </a:r>
            <a:endParaRPr/>
          </a:p>
        </p:txBody>
      </p:sp>
      <p:pic>
        <p:nvPicPr>
          <p:cNvPr id="196" name="Google Shape;196;p29"/>
          <p:cNvPicPr preferRelativeResize="0"/>
          <p:nvPr/>
        </p:nvPicPr>
        <p:blipFill>
          <a:blip r:embed="rId3">
            <a:alphaModFix/>
          </a:blip>
          <a:stretch>
            <a:fillRect/>
          </a:stretch>
        </p:blipFill>
        <p:spPr>
          <a:xfrm>
            <a:off x="1193175" y="551675"/>
            <a:ext cx="6886501" cy="44589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0"/>
          <p:cNvSpPr txBox="1">
            <a:spLocks noGrp="1"/>
          </p:cNvSpPr>
          <p:nvPr>
            <p:ph type="title"/>
          </p:nvPr>
        </p:nvSpPr>
        <p:spPr>
          <a:xfrm>
            <a:off x="1705800" y="0"/>
            <a:ext cx="5732400" cy="6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02-Architecture Standard(2/4)</a:t>
            </a:r>
            <a:endParaRPr/>
          </a:p>
        </p:txBody>
      </p:sp>
      <p:pic>
        <p:nvPicPr>
          <p:cNvPr id="202" name="Google Shape;202;p30"/>
          <p:cNvPicPr preferRelativeResize="0"/>
          <p:nvPr/>
        </p:nvPicPr>
        <p:blipFill>
          <a:blip r:embed="rId3">
            <a:alphaModFix/>
          </a:blip>
          <a:stretch>
            <a:fillRect/>
          </a:stretch>
        </p:blipFill>
        <p:spPr>
          <a:xfrm>
            <a:off x="2425325" y="521350"/>
            <a:ext cx="4293349" cy="4427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1"/>
          <p:cNvSpPr txBox="1">
            <a:spLocks noGrp="1"/>
          </p:cNvSpPr>
          <p:nvPr>
            <p:ph type="title"/>
          </p:nvPr>
        </p:nvSpPr>
        <p:spPr>
          <a:xfrm>
            <a:off x="1727100" y="0"/>
            <a:ext cx="5689800" cy="6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02-Architecture Standard(3/4)</a:t>
            </a:r>
            <a:endParaRPr/>
          </a:p>
        </p:txBody>
      </p:sp>
      <p:pic>
        <p:nvPicPr>
          <p:cNvPr id="208" name="Google Shape;208;p31"/>
          <p:cNvPicPr preferRelativeResize="0"/>
          <p:nvPr/>
        </p:nvPicPr>
        <p:blipFill>
          <a:blip r:embed="rId3">
            <a:alphaModFix/>
          </a:blip>
          <a:stretch>
            <a:fillRect/>
          </a:stretch>
        </p:blipFill>
        <p:spPr>
          <a:xfrm>
            <a:off x="942975" y="1341925"/>
            <a:ext cx="7258051" cy="2640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2"/>
          <p:cNvSpPr txBox="1">
            <a:spLocks noGrp="1"/>
          </p:cNvSpPr>
          <p:nvPr>
            <p:ph type="title"/>
          </p:nvPr>
        </p:nvSpPr>
        <p:spPr>
          <a:xfrm>
            <a:off x="1691550" y="0"/>
            <a:ext cx="5760900" cy="6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02-Architecture Standard(4/4)</a:t>
            </a:r>
            <a:endParaRPr/>
          </a:p>
        </p:txBody>
      </p:sp>
      <p:pic>
        <p:nvPicPr>
          <p:cNvPr id="214" name="Google Shape;214;p32"/>
          <p:cNvPicPr preferRelativeResize="0"/>
          <p:nvPr/>
        </p:nvPicPr>
        <p:blipFill>
          <a:blip r:embed="rId3">
            <a:alphaModFix/>
          </a:blip>
          <a:stretch>
            <a:fillRect/>
          </a:stretch>
        </p:blipFill>
        <p:spPr>
          <a:xfrm>
            <a:off x="217413" y="787500"/>
            <a:ext cx="8709174" cy="3799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3"/>
          <p:cNvSpPr txBox="1">
            <a:spLocks noGrp="1"/>
          </p:cNvSpPr>
          <p:nvPr>
            <p:ph type="title"/>
          </p:nvPr>
        </p:nvSpPr>
        <p:spPr>
          <a:xfrm>
            <a:off x="943025" y="0"/>
            <a:ext cx="7449300" cy="6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03-Etat des lieux du début de projet(1/3)</a:t>
            </a:r>
            <a:endParaRPr/>
          </a:p>
        </p:txBody>
      </p:sp>
      <p:pic>
        <p:nvPicPr>
          <p:cNvPr id="220" name="Google Shape;220;p33"/>
          <p:cNvPicPr preferRelativeResize="0"/>
          <p:nvPr/>
        </p:nvPicPr>
        <p:blipFill>
          <a:blip r:embed="rId3">
            <a:alphaModFix/>
          </a:blip>
          <a:stretch>
            <a:fillRect/>
          </a:stretch>
        </p:blipFill>
        <p:spPr>
          <a:xfrm>
            <a:off x="1224025" y="567075"/>
            <a:ext cx="6798774" cy="4498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4"/>
          <p:cNvSpPr txBox="1">
            <a:spLocks noGrp="1"/>
          </p:cNvSpPr>
          <p:nvPr>
            <p:ph type="title"/>
          </p:nvPr>
        </p:nvSpPr>
        <p:spPr>
          <a:xfrm>
            <a:off x="829300" y="0"/>
            <a:ext cx="7506300" cy="63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03-Etat des lieux du début de projet(2/3)</a:t>
            </a:r>
            <a:endParaRPr/>
          </a:p>
        </p:txBody>
      </p:sp>
      <p:pic>
        <p:nvPicPr>
          <p:cNvPr id="226" name="Google Shape;226;p34"/>
          <p:cNvPicPr preferRelativeResize="0"/>
          <p:nvPr/>
        </p:nvPicPr>
        <p:blipFill>
          <a:blip r:embed="rId3">
            <a:alphaModFix/>
          </a:blip>
          <a:stretch>
            <a:fillRect/>
          </a:stretch>
        </p:blipFill>
        <p:spPr>
          <a:xfrm>
            <a:off x="1886463" y="545825"/>
            <a:ext cx="5371074" cy="4459250"/>
          </a:xfrm>
          <a:prstGeom prst="rect">
            <a:avLst/>
          </a:prstGeom>
          <a:noFill/>
          <a:ln>
            <a:noFill/>
          </a:ln>
        </p:spPr>
      </p:pic>
    </p:spTree>
  </p:cSld>
  <p:clrMapOvr>
    <a:masterClrMapping/>
  </p:clrMapOvr>
</p:sld>
</file>

<file path=ppt/theme/theme1.xml><?xml version="1.0" encoding="utf-8"?>
<a:theme xmlns:a="http://schemas.openxmlformats.org/drawingml/2006/main" name="Computer Networking Project Proposal by Slidesgo">
  <a:themeElements>
    <a:clrScheme name="Simple Light">
      <a:dk1>
        <a:srgbClr val="FFFFFF"/>
      </a:dk1>
      <a:lt1>
        <a:srgbClr val="000000"/>
      </a:lt1>
      <a:dk2>
        <a:srgbClr val="171717"/>
      </a:dk2>
      <a:lt2>
        <a:srgbClr val="434343"/>
      </a:lt2>
      <a:accent1>
        <a:srgbClr val="CCCCCC"/>
      </a:accent1>
      <a:accent2>
        <a:srgbClr val="11C7D7"/>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1275</Words>
  <Application>Microsoft Office PowerPoint</Application>
  <PresentationFormat>Affichage à l'écran (16:9)</PresentationFormat>
  <Paragraphs>116</Paragraphs>
  <Slides>17</Slides>
  <Notes>17</Notes>
  <HiddenSlides>0</HiddenSlides>
  <MMClips>0</MMClips>
  <ScaleCrop>false</ScaleCrop>
  <HeadingPairs>
    <vt:vector size="6" baseType="variant">
      <vt:variant>
        <vt:lpstr>Polices utilisées</vt:lpstr>
      </vt:variant>
      <vt:variant>
        <vt:i4>12</vt:i4>
      </vt:variant>
      <vt:variant>
        <vt:lpstr>Thème</vt:lpstr>
      </vt:variant>
      <vt:variant>
        <vt:i4>1</vt:i4>
      </vt:variant>
      <vt:variant>
        <vt:lpstr>Titres des diapositives</vt:lpstr>
      </vt:variant>
      <vt:variant>
        <vt:i4>17</vt:i4>
      </vt:variant>
    </vt:vector>
  </HeadingPairs>
  <TitlesOfParts>
    <vt:vector size="30" baseType="lpstr">
      <vt:lpstr>Arial</vt:lpstr>
      <vt:lpstr>Calibri</vt:lpstr>
      <vt:lpstr>PT Sans</vt:lpstr>
      <vt:lpstr>Doppio One</vt:lpstr>
      <vt:lpstr>Georama</vt:lpstr>
      <vt:lpstr>Encode Sans Condensed</vt:lpstr>
      <vt:lpstr>Encode Sans</vt:lpstr>
      <vt:lpstr>Red Hat Display</vt:lpstr>
      <vt:lpstr>Nunito Light</vt:lpstr>
      <vt:lpstr>Wingdings</vt:lpstr>
      <vt:lpstr>Bebas Neue</vt:lpstr>
      <vt:lpstr>Open Sans</vt:lpstr>
      <vt:lpstr>Computer Networking Project Proposal by Slidesgo</vt:lpstr>
      <vt:lpstr>Remise en Standard  Et  Intégration de nouveaux sites dans l’entreprise </vt:lpstr>
      <vt:lpstr>PLAN</vt:lpstr>
      <vt:lpstr>01- Introduction</vt:lpstr>
      <vt:lpstr>02-Architecture Standard(1/4)</vt:lpstr>
      <vt:lpstr>02-Architecture Standard(2/4)</vt:lpstr>
      <vt:lpstr>02-Architecture Standard(3/4)</vt:lpstr>
      <vt:lpstr>02-Architecture Standard(4/4)</vt:lpstr>
      <vt:lpstr>03-Etat des lieux du début de projet(1/3)</vt:lpstr>
      <vt:lpstr>03-Etat des lieux du début de projet(2/3)</vt:lpstr>
      <vt:lpstr>03-Etat des lieux du début de projet(3/3)</vt:lpstr>
      <vt:lpstr>04- Mise En Oeuvre</vt:lpstr>
      <vt:lpstr>Présentation PowerPoint</vt:lpstr>
      <vt:lpstr>05-Tableau Financier</vt:lpstr>
      <vt:lpstr>Présentation PowerPoint</vt:lpstr>
      <vt:lpstr>06-Conclusion</vt:lpstr>
      <vt:lpstr>-    Pourquoi supprimer les AD ? -    Pourquoi pas de Vlan ? -    Pourquoi pas un Vlan Guest Wifi avec Portail Captif ? -    Pourquoi garder les vieux systèmes d’appels malades ? -    Pourquoi le choix de certains prestataires ? -    Pourquoi ne pas faire de migration en full VoIP ? </vt:lpstr>
      <vt:lpstr>Merci de votre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Remise en Standard  Et  Intégration de nouveaux sites dans l’entreprise </dc:title>
  <cp:lastModifiedBy>Yann BINDIKA SANDOU</cp:lastModifiedBy>
  <cp:revision>1</cp:revision>
  <dcterms:modified xsi:type="dcterms:W3CDTF">2023-09-19T07:48:53Z</dcterms:modified>
</cp:coreProperties>
</file>